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7"/>
  </p:notesMasterIdLst>
  <p:sldIdLst>
    <p:sldId id="256" r:id="rId2"/>
    <p:sldId id="272" r:id="rId3"/>
    <p:sldId id="260" r:id="rId4"/>
    <p:sldId id="284" r:id="rId5"/>
    <p:sldId id="270" r:id="rId6"/>
    <p:sldId id="280" r:id="rId7"/>
    <p:sldId id="281" r:id="rId8"/>
    <p:sldId id="273" r:id="rId9"/>
    <p:sldId id="274" r:id="rId10"/>
    <p:sldId id="290" r:id="rId11"/>
    <p:sldId id="269" r:id="rId12"/>
    <p:sldId id="282" r:id="rId13"/>
    <p:sldId id="276" r:id="rId14"/>
    <p:sldId id="278" r:id="rId15"/>
    <p:sldId id="286" r:id="rId16"/>
    <p:sldId id="293" r:id="rId17"/>
    <p:sldId id="283" r:id="rId18"/>
    <p:sldId id="285" r:id="rId19"/>
    <p:sldId id="288" r:id="rId20"/>
    <p:sldId id="291" r:id="rId21"/>
    <p:sldId id="292" r:id="rId22"/>
    <p:sldId id="289" r:id="rId23"/>
    <p:sldId id="294" r:id="rId24"/>
    <p:sldId id="271" r:id="rId25"/>
    <p:sldId id="258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4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6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7942A0-B7D2-4B14-8FEA-55FC702F5BE7}" type="doc">
      <dgm:prSet loTypeId="urn:microsoft.com/office/officeart/2005/8/layout/vProcess5" loCatId="process" qsTypeId="urn:microsoft.com/office/officeart/2005/8/quickstyle/simple4" qsCatId="simple" csTypeId="urn:microsoft.com/office/officeart/2005/8/colors/colorful1#4" csCatId="colorful" phldr="1"/>
      <dgm:spPr/>
      <dgm:t>
        <a:bodyPr rtlCol="0"/>
        <a:lstStyle/>
        <a:p>
          <a:pPr rtl="0"/>
          <a:endParaRPr lang="en-US"/>
        </a:p>
      </dgm:t>
    </dgm:pt>
    <dgm:pt modelId="{095A5E99-E976-4550-8F80-53CC813F2F5A}">
      <dgm:prSet phldrT="[Text]"/>
      <dgm:spPr>
        <a:gradFill rotWithShape="0">
          <a:gsLst>
            <a:gs pos="0">
              <a:srgbClr val="703000"/>
            </a:gs>
            <a:gs pos="50000">
              <a:srgbClr val="A44A00"/>
            </a:gs>
            <a:gs pos="70000">
              <a:srgbClr val="BC5500"/>
            </a:gs>
            <a:gs pos="100000">
              <a:srgbClr val="F26D00"/>
            </a:gs>
          </a:gsLst>
        </a:gradFill>
      </dgm:spPr>
      <dgm:t>
        <a:bodyPr/>
        <a:lstStyle/>
        <a:p>
          <a:pPr rtl="0"/>
          <a:r>
            <a:rPr lang="zh-CN" altLang="en-US" dirty="0" smtClean="0">
              <a:ea typeface="楷体" panose="02010609060101010101" pitchFamily="49" charset="-122"/>
            </a:rPr>
            <a:t>研究背景</a:t>
          </a:r>
          <a:endParaRPr lang="en-US" altLang="zh-CN" noProof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  <dgm:extLst>
        <a:ext uri="{E40237B7-FDA0-4F09-8148-C483321AD2D9}">
          <dgm14:cNvPr xmlns:dgm14="http://schemas.microsoft.com/office/drawing/2010/diagram" id="0" name="" descr="Staggered process showing 3 tasks arranged one below the other and two downward pointing arrows are used to indicate progression from first task to second task and second task to third task."/>
        </a:ext>
      </dgm:extLst>
    </dgm:pt>
    <dgm:pt modelId="{03339A0D-5DC0-4B29-8353-C5AEBFD4DE86}" type="parTrans" cxnId="{D1A4D8E6-F04E-4AB1-8D0C-63DC7AB1E81F}">
      <dgm:prSet/>
      <dgm:spPr/>
      <dgm:t>
        <a:bodyPr rtlCol="0"/>
        <a:lstStyle/>
        <a:p>
          <a:pPr rtl="0"/>
          <a:endParaRPr lang="en-US"/>
        </a:p>
      </dgm:t>
    </dgm:pt>
    <dgm:pt modelId="{8877691F-1B60-4485-9174-DDEC7EE68B70}" type="sibTrans" cxnId="{D1A4D8E6-F04E-4AB1-8D0C-63DC7AB1E81F}">
      <dgm:prSet/>
      <dgm:spPr/>
      <dgm:t>
        <a:bodyPr rtlCol="0"/>
        <a:lstStyle/>
        <a:p>
          <a:pPr rtl="0"/>
          <a:endParaRPr lang="en-US"/>
        </a:p>
      </dgm:t>
    </dgm:pt>
    <dgm:pt modelId="{8EC937D8-BD76-4A12-A3E5-900D5C1E2E05}">
      <dgm:prSet phldrT="[Text]"/>
      <dgm:spPr/>
      <dgm:t>
        <a:bodyPr rtlCol="0"/>
        <a:lstStyle/>
        <a:p>
          <a:pPr rtl="0"/>
          <a:r>
            <a:rPr lang="zh-CN" altLang="en-US" dirty="0" smtClean="0">
              <a:ea typeface="楷体" panose="02010609060101010101" pitchFamily="49" charset="-122"/>
            </a:rPr>
            <a:t>文献综述</a:t>
          </a:r>
          <a:endParaRPr lang="en-US" altLang="zh-CN" noProof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265EE85-9851-494E-A6D3-1CDACE947DF3}" type="parTrans" cxnId="{43DC8383-AEE5-490C-A8E5-1F216F2B8FE6}">
      <dgm:prSet/>
      <dgm:spPr/>
      <dgm:t>
        <a:bodyPr rtlCol="0"/>
        <a:lstStyle/>
        <a:p>
          <a:pPr rtl="0"/>
          <a:endParaRPr lang="en-US"/>
        </a:p>
      </dgm:t>
    </dgm:pt>
    <dgm:pt modelId="{B3EFD4A5-9FA1-4ABE-B722-05162509509B}" type="sibTrans" cxnId="{43DC8383-AEE5-490C-A8E5-1F216F2B8FE6}">
      <dgm:prSet/>
      <dgm:spPr/>
      <dgm:t>
        <a:bodyPr rtlCol="0"/>
        <a:lstStyle/>
        <a:p>
          <a:pPr rtl="0"/>
          <a:endParaRPr lang="en-US"/>
        </a:p>
      </dgm:t>
    </dgm:pt>
    <dgm:pt modelId="{7133ECF5-4190-4604-AA2F-03C9A0A9210F}">
      <dgm:prSet phldrT="[Text]"/>
      <dgm:spPr>
        <a:gradFill rotWithShape="0">
          <a:gsLst>
            <a:gs pos="0">
              <a:srgbClr val="394404"/>
            </a:gs>
            <a:gs pos="50000">
              <a:srgbClr val="5F6F0F"/>
            </a:gs>
            <a:gs pos="70000">
              <a:srgbClr val="65741A"/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</a:gradFill>
      </dgm:spPr>
      <dgm:t>
        <a:bodyPr/>
        <a:lstStyle/>
        <a:p>
          <a:endParaRPr lang="zh-CN" altLang="en-US"/>
        </a:p>
      </dgm:t>
      <dgm:extLst/>
    </dgm:pt>
    <dgm:pt modelId="{7D1B29D7-21DD-436A-8F7C-E87DE53C1431}" type="parTrans" cxnId="{011A9761-E983-4C7D-AB1D-2038261D8FF8}">
      <dgm:prSet/>
      <dgm:spPr/>
      <dgm:t>
        <a:bodyPr rtlCol="0"/>
        <a:lstStyle/>
        <a:p>
          <a:pPr rtl="0"/>
          <a:endParaRPr lang="en-US"/>
        </a:p>
      </dgm:t>
    </dgm:pt>
    <dgm:pt modelId="{46037378-034A-4662-877A-B53E1DA069A3}" type="sibTrans" cxnId="{011A9761-E983-4C7D-AB1D-2038261D8FF8}">
      <dgm:prSet/>
      <dgm:spPr/>
      <dgm:t>
        <a:bodyPr rtlCol="0"/>
        <a:lstStyle/>
        <a:p>
          <a:pPr rtl="0"/>
          <a:endParaRPr lang="en-US"/>
        </a:p>
      </dgm:t>
    </dgm:pt>
    <dgm:pt modelId="{A3854F17-B622-4829-9D8B-78EDCC727DE8}">
      <dgm:prSet/>
      <dgm:spPr/>
      <dgm:t>
        <a:bodyPr/>
        <a:lstStyle/>
        <a:p>
          <a:r>
            <a:rPr lang="zh-CN" altLang="en-US" dirty="0" smtClean="0">
              <a:ea typeface="楷体" panose="02010609060101010101" pitchFamily="49" charset="-122"/>
            </a:rPr>
            <a:t>研究内容及意义</a:t>
          </a:r>
          <a:endParaRPr lang="en-US" altLang="zh-CN" dirty="0" smtClean="0">
            <a:ea typeface="楷体" panose="02010609060101010101" pitchFamily="49" charset="-122"/>
          </a:endParaRPr>
        </a:p>
      </dgm:t>
    </dgm:pt>
    <dgm:pt modelId="{841256B0-919E-4BCD-9A90-BF51FAAFF468}" type="parTrans" cxnId="{D553449B-A52D-417F-A6D1-018BE20A40E3}">
      <dgm:prSet/>
      <dgm:spPr/>
      <dgm:t>
        <a:bodyPr/>
        <a:lstStyle/>
        <a:p>
          <a:endParaRPr lang="zh-CN" altLang="en-US"/>
        </a:p>
      </dgm:t>
    </dgm:pt>
    <dgm:pt modelId="{2C69C7FE-E8E1-4429-A2FB-71AA7D7EB70F}" type="sibTrans" cxnId="{D553449B-A52D-417F-A6D1-018BE20A40E3}">
      <dgm:prSet/>
      <dgm:spPr/>
      <dgm:t>
        <a:bodyPr/>
        <a:lstStyle/>
        <a:p>
          <a:endParaRPr lang="zh-CN" altLang="en-US"/>
        </a:p>
      </dgm:t>
    </dgm:pt>
    <dgm:pt modelId="{C1531EAB-272D-4580-B26B-EDF6B818CC89}">
      <dgm:prSet/>
      <dgm:spPr/>
      <dgm:t>
        <a:bodyPr/>
        <a:lstStyle/>
        <a:p>
          <a:r>
            <a:rPr lang="zh-CN" altLang="en-US" dirty="0" smtClean="0">
              <a:ea typeface="楷体" panose="02010609060101010101" pitchFamily="49" charset="-122"/>
            </a:rPr>
            <a:t>利用技术</a:t>
          </a:r>
          <a:endParaRPr lang="en-US" altLang="zh-CN" dirty="0" smtClean="0">
            <a:ea typeface="楷体" panose="02010609060101010101" pitchFamily="49" charset="-122"/>
          </a:endParaRPr>
        </a:p>
      </dgm:t>
    </dgm:pt>
    <dgm:pt modelId="{A19F1F22-5DA3-4826-AE90-E1414669DCDB}" type="parTrans" cxnId="{205E93CE-50AD-4B75-8A01-EBA6A1C6CC38}">
      <dgm:prSet/>
      <dgm:spPr/>
      <dgm:t>
        <a:bodyPr/>
        <a:lstStyle/>
        <a:p>
          <a:endParaRPr lang="zh-CN" altLang="en-US"/>
        </a:p>
      </dgm:t>
    </dgm:pt>
    <dgm:pt modelId="{4B7B8C2B-FAB1-4F2D-9022-DA02E8A625E6}" type="sibTrans" cxnId="{205E93CE-50AD-4B75-8A01-EBA6A1C6CC38}">
      <dgm:prSet/>
      <dgm:spPr/>
      <dgm:t>
        <a:bodyPr/>
        <a:lstStyle/>
        <a:p>
          <a:endParaRPr lang="zh-CN" altLang="en-US"/>
        </a:p>
      </dgm:t>
    </dgm:pt>
    <dgm:pt modelId="{BABE32AF-E5AA-4CAD-8482-DB908E67AF09}">
      <dgm:prSet/>
      <dgm:spPr/>
      <dgm:t>
        <a:bodyPr/>
        <a:lstStyle/>
        <a:p>
          <a:endParaRPr lang="zh-CN" altLang="en-US"/>
        </a:p>
      </dgm:t>
    </dgm:pt>
    <dgm:pt modelId="{BB447D13-1746-41D9-B0A1-54A808D594EB}" type="parTrans" cxnId="{5630550D-6D98-4D81-A6F8-5680A0ECBB00}">
      <dgm:prSet/>
      <dgm:spPr/>
      <dgm:t>
        <a:bodyPr/>
        <a:lstStyle/>
        <a:p>
          <a:endParaRPr lang="zh-CN" altLang="en-US"/>
        </a:p>
      </dgm:t>
    </dgm:pt>
    <dgm:pt modelId="{9B61F084-7490-45DC-8581-9FB3D65BCF96}" type="sibTrans" cxnId="{5630550D-6D98-4D81-A6F8-5680A0ECBB00}">
      <dgm:prSet/>
      <dgm:spPr/>
      <dgm:t>
        <a:bodyPr/>
        <a:lstStyle/>
        <a:p>
          <a:endParaRPr lang="zh-CN" altLang="en-US"/>
        </a:p>
      </dgm:t>
    </dgm:pt>
    <dgm:pt modelId="{5BAC50E4-B946-49D6-A96A-4A5160AD3C70}">
      <dgm:prSet/>
      <dgm:spPr/>
      <dgm:t>
        <a:bodyPr/>
        <a:lstStyle/>
        <a:p>
          <a:r>
            <a:rPr lang="zh-CN" altLang="en-US" smtClean="0">
              <a:ea typeface="楷体" panose="02010609060101010101" pitchFamily="49" charset="-122"/>
            </a:rPr>
            <a:t>研究进度安排</a:t>
          </a:r>
          <a:endParaRPr lang="en-US" altLang="zh-CN" dirty="0" smtClean="0">
            <a:ea typeface="楷体" panose="02010609060101010101" pitchFamily="49" charset="-122"/>
          </a:endParaRPr>
        </a:p>
      </dgm:t>
    </dgm:pt>
    <dgm:pt modelId="{A8EED222-BC35-47DB-B2BE-05F8EE163343}" type="parTrans" cxnId="{8F17B429-CAF1-48DB-8FF6-39DCEF9FAFEE}">
      <dgm:prSet/>
      <dgm:spPr/>
    </dgm:pt>
    <dgm:pt modelId="{B72DFC56-21EB-49C8-9409-C016BD2669BD}" type="sibTrans" cxnId="{8F17B429-CAF1-48DB-8FF6-39DCEF9FAFEE}">
      <dgm:prSet/>
      <dgm:spPr/>
    </dgm:pt>
    <dgm:pt modelId="{1D84D8B6-AB32-4491-B5D2-EFE3D7668B88}" type="pres">
      <dgm:prSet presAssocID="{CD7942A0-B7D2-4B14-8FEA-55FC702F5BE7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3E0E8213-E460-4EB7-9A92-C2B1CC553F0D}" type="pres">
      <dgm:prSet presAssocID="{CD7942A0-B7D2-4B14-8FEA-55FC702F5BE7}" presName="dummyMaxCanvas" presStyleCnt="0">
        <dgm:presLayoutVars/>
      </dgm:prSet>
      <dgm:spPr/>
    </dgm:pt>
    <dgm:pt modelId="{22E3DF0B-7691-48F4-936B-5AB328A4A38C}" type="pres">
      <dgm:prSet presAssocID="{CD7942A0-B7D2-4B14-8FEA-55FC702F5BE7}" presName="FiveNodes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A4E9DD7-9D2D-49A0-9D7C-9297E257A76F}" type="pres">
      <dgm:prSet presAssocID="{CD7942A0-B7D2-4B14-8FEA-55FC702F5BE7}" presName="FiveNodes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FCF4276-DA9D-4154-A569-6968494C7995}" type="pres">
      <dgm:prSet presAssocID="{CD7942A0-B7D2-4B14-8FEA-55FC702F5BE7}" presName="FiveNodes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6F32E3C-B54D-4724-9A89-FB8BD1C5828D}" type="pres">
      <dgm:prSet presAssocID="{CD7942A0-B7D2-4B14-8FEA-55FC702F5BE7}" presName="FiveNodes_4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D1BF656-9712-47A2-8120-DDF78988E59F}" type="pres">
      <dgm:prSet presAssocID="{CD7942A0-B7D2-4B14-8FEA-55FC702F5BE7}" presName="FiveNodes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A098859-6F6E-456F-A79E-79971759BBB3}" type="pres">
      <dgm:prSet presAssocID="{CD7942A0-B7D2-4B14-8FEA-55FC702F5BE7}" presName="FiveConn_1-2" presStyleLbl="fg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76960F5-63A1-4527-8EB4-B2827587B086}" type="pres">
      <dgm:prSet presAssocID="{CD7942A0-B7D2-4B14-8FEA-55FC702F5BE7}" presName="FiveConn_2-3" presStyleLbl="fg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331FB3C-DF94-49E1-9257-5AB844AA61D2}" type="pres">
      <dgm:prSet presAssocID="{CD7942A0-B7D2-4B14-8FEA-55FC702F5BE7}" presName="FiveConn_3-4" presStyleLbl="fg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5C7C701-BEC3-4BB4-AF40-CAB10CE38C37}" type="pres">
      <dgm:prSet presAssocID="{CD7942A0-B7D2-4B14-8FEA-55FC702F5BE7}" presName="FiveConn_4-5" presStyleLbl="fg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9CAD0C5-2863-4487-8765-A6E21ABB75BB}" type="pres">
      <dgm:prSet presAssocID="{CD7942A0-B7D2-4B14-8FEA-55FC702F5BE7}" presName="FiveNodes_1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1EDC4DD-BD8E-407C-B586-54DCBE6A525C}" type="pres">
      <dgm:prSet presAssocID="{CD7942A0-B7D2-4B14-8FEA-55FC702F5BE7}" presName="FiveNodes_2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4F18210-B66C-4786-A7CF-FF8ED767535B}" type="pres">
      <dgm:prSet presAssocID="{CD7942A0-B7D2-4B14-8FEA-55FC702F5BE7}" presName="FiveNodes_3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70C1286-CB33-49BE-A03E-03E9639890E6}" type="pres">
      <dgm:prSet presAssocID="{CD7942A0-B7D2-4B14-8FEA-55FC702F5BE7}" presName="FiveNodes_4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2C99671-163F-4F33-81C9-A2B04B3FDEB3}" type="pres">
      <dgm:prSet presAssocID="{CD7942A0-B7D2-4B14-8FEA-55FC702F5BE7}" presName="FiveNodes_5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D0A4064B-7129-483B-99FE-7652C54D390F}" type="presOf" srcId="{2C69C7FE-E8E1-4429-A2FB-71AA7D7EB70F}" destId="{176960F5-63A1-4527-8EB4-B2827587B086}" srcOrd="0" destOrd="0" presId="urn:microsoft.com/office/officeart/2005/8/layout/vProcess5"/>
    <dgm:cxn modelId="{9BE70CD7-0FB0-44CC-B2C5-8D6C1AF2D958}" type="presOf" srcId="{A3854F17-B622-4829-9D8B-78EDCC727DE8}" destId="{6A4E9DD7-9D2D-49A0-9D7C-9297E257A76F}" srcOrd="0" destOrd="0" presId="urn:microsoft.com/office/officeart/2005/8/layout/vProcess5"/>
    <dgm:cxn modelId="{8F17B429-CAF1-48DB-8FF6-39DCEF9FAFEE}" srcId="{CD7942A0-B7D2-4B14-8FEA-55FC702F5BE7}" destId="{5BAC50E4-B946-49D6-A96A-4A5160AD3C70}" srcOrd="4" destOrd="0" parTransId="{A8EED222-BC35-47DB-B2BE-05F8EE163343}" sibTransId="{B72DFC56-21EB-49C8-9409-C016BD2669BD}"/>
    <dgm:cxn modelId="{91B75736-7DAE-411C-90EE-466C6B67F7AE}" type="presOf" srcId="{C1531EAB-272D-4580-B26B-EDF6B818CC89}" destId="{56F32E3C-B54D-4724-9A89-FB8BD1C5828D}" srcOrd="0" destOrd="0" presId="urn:microsoft.com/office/officeart/2005/8/layout/vProcess5"/>
    <dgm:cxn modelId="{E59B0F87-5312-4293-A38B-3B98B490568E}" type="presOf" srcId="{8EC937D8-BD76-4A12-A3E5-900D5C1E2E05}" destId="{3FCF4276-DA9D-4154-A569-6968494C7995}" srcOrd="0" destOrd="0" presId="urn:microsoft.com/office/officeart/2005/8/layout/vProcess5"/>
    <dgm:cxn modelId="{2EABC7DF-81A0-4184-935B-7BF3085AD30B}" type="presOf" srcId="{B3EFD4A5-9FA1-4ABE-B722-05162509509B}" destId="{3331FB3C-DF94-49E1-9257-5AB844AA61D2}" srcOrd="0" destOrd="0" presId="urn:microsoft.com/office/officeart/2005/8/layout/vProcess5"/>
    <dgm:cxn modelId="{68FF96A9-6E74-4E7F-BE17-D33218BB13E4}" type="presOf" srcId="{CD7942A0-B7D2-4B14-8FEA-55FC702F5BE7}" destId="{1D84D8B6-AB32-4491-B5D2-EFE3D7668B88}" srcOrd="0" destOrd="0" presId="urn:microsoft.com/office/officeart/2005/8/layout/vProcess5"/>
    <dgm:cxn modelId="{88A21BD2-E0F3-49A0-9A8F-CAF305E21FF5}" type="presOf" srcId="{8EC937D8-BD76-4A12-A3E5-900D5C1E2E05}" destId="{B4F18210-B66C-4786-A7CF-FF8ED767535B}" srcOrd="1" destOrd="0" presId="urn:microsoft.com/office/officeart/2005/8/layout/vProcess5"/>
    <dgm:cxn modelId="{011A9761-E983-4C7D-AB1D-2038261D8FF8}" srcId="{CD7942A0-B7D2-4B14-8FEA-55FC702F5BE7}" destId="{7133ECF5-4190-4604-AA2F-03C9A0A9210F}" srcOrd="6" destOrd="0" parTransId="{7D1B29D7-21DD-436A-8F7C-E87DE53C1431}" sibTransId="{46037378-034A-4662-877A-B53E1DA069A3}"/>
    <dgm:cxn modelId="{D553449B-A52D-417F-A6D1-018BE20A40E3}" srcId="{CD7942A0-B7D2-4B14-8FEA-55FC702F5BE7}" destId="{A3854F17-B622-4829-9D8B-78EDCC727DE8}" srcOrd="1" destOrd="0" parTransId="{841256B0-919E-4BCD-9A90-BF51FAAFF468}" sibTransId="{2C69C7FE-E8E1-4429-A2FB-71AA7D7EB70F}"/>
    <dgm:cxn modelId="{7B096712-428A-4C2A-ACCC-67A226F1D660}" type="presOf" srcId="{4B7B8C2B-FAB1-4F2D-9022-DA02E8A625E6}" destId="{C5C7C701-BEC3-4BB4-AF40-CAB10CE38C37}" srcOrd="0" destOrd="0" presId="urn:microsoft.com/office/officeart/2005/8/layout/vProcess5"/>
    <dgm:cxn modelId="{0A2E64FA-5D24-4384-A16B-E14AA5A7D700}" type="presOf" srcId="{C1531EAB-272D-4580-B26B-EDF6B818CC89}" destId="{370C1286-CB33-49BE-A03E-03E9639890E6}" srcOrd="1" destOrd="0" presId="urn:microsoft.com/office/officeart/2005/8/layout/vProcess5"/>
    <dgm:cxn modelId="{D1A4D8E6-F04E-4AB1-8D0C-63DC7AB1E81F}" srcId="{CD7942A0-B7D2-4B14-8FEA-55FC702F5BE7}" destId="{095A5E99-E976-4550-8F80-53CC813F2F5A}" srcOrd="0" destOrd="0" parTransId="{03339A0D-5DC0-4B29-8353-C5AEBFD4DE86}" sibTransId="{8877691F-1B60-4485-9174-DDEC7EE68B70}"/>
    <dgm:cxn modelId="{9DB905FE-A5FB-415B-ACC8-6C3D266DD013}" type="presOf" srcId="{5BAC50E4-B946-49D6-A96A-4A5160AD3C70}" destId="{8D1BF656-9712-47A2-8120-DDF78988E59F}" srcOrd="0" destOrd="0" presId="urn:microsoft.com/office/officeart/2005/8/layout/vProcess5"/>
    <dgm:cxn modelId="{55C68C1A-7982-4906-8899-119CDEE19043}" type="presOf" srcId="{5BAC50E4-B946-49D6-A96A-4A5160AD3C70}" destId="{E2C99671-163F-4F33-81C9-A2B04B3FDEB3}" srcOrd="1" destOrd="0" presId="urn:microsoft.com/office/officeart/2005/8/layout/vProcess5"/>
    <dgm:cxn modelId="{5AC393DD-662D-40EA-89A4-13208A33AD4F}" type="presOf" srcId="{A3854F17-B622-4829-9D8B-78EDCC727DE8}" destId="{81EDC4DD-BD8E-407C-B586-54DCBE6A525C}" srcOrd="1" destOrd="0" presId="urn:microsoft.com/office/officeart/2005/8/layout/vProcess5"/>
    <dgm:cxn modelId="{205E93CE-50AD-4B75-8A01-EBA6A1C6CC38}" srcId="{CD7942A0-B7D2-4B14-8FEA-55FC702F5BE7}" destId="{C1531EAB-272D-4580-B26B-EDF6B818CC89}" srcOrd="3" destOrd="0" parTransId="{A19F1F22-5DA3-4826-AE90-E1414669DCDB}" sibTransId="{4B7B8C2B-FAB1-4F2D-9022-DA02E8A625E6}"/>
    <dgm:cxn modelId="{5630550D-6D98-4D81-A6F8-5680A0ECBB00}" srcId="{CD7942A0-B7D2-4B14-8FEA-55FC702F5BE7}" destId="{BABE32AF-E5AA-4CAD-8482-DB908E67AF09}" srcOrd="5" destOrd="0" parTransId="{BB447D13-1746-41D9-B0A1-54A808D594EB}" sibTransId="{9B61F084-7490-45DC-8581-9FB3D65BCF96}"/>
    <dgm:cxn modelId="{4C469BCA-49E4-45F2-A524-723A8721D93E}" type="presOf" srcId="{095A5E99-E976-4550-8F80-53CC813F2F5A}" destId="{22E3DF0B-7691-48F4-936B-5AB328A4A38C}" srcOrd="0" destOrd="0" presId="urn:microsoft.com/office/officeart/2005/8/layout/vProcess5"/>
    <dgm:cxn modelId="{4B1D82B4-3F35-45F8-BB96-AF490F85059B}" type="presOf" srcId="{095A5E99-E976-4550-8F80-53CC813F2F5A}" destId="{D9CAD0C5-2863-4487-8765-A6E21ABB75BB}" srcOrd="1" destOrd="0" presId="urn:microsoft.com/office/officeart/2005/8/layout/vProcess5"/>
    <dgm:cxn modelId="{186B17C1-E419-41EC-92E3-1FF0791D44C8}" type="presOf" srcId="{8877691F-1B60-4485-9174-DDEC7EE68B70}" destId="{1A098859-6F6E-456F-A79E-79971759BBB3}" srcOrd="0" destOrd="0" presId="urn:microsoft.com/office/officeart/2005/8/layout/vProcess5"/>
    <dgm:cxn modelId="{43DC8383-AEE5-490C-A8E5-1F216F2B8FE6}" srcId="{CD7942A0-B7D2-4B14-8FEA-55FC702F5BE7}" destId="{8EC937D8-BD76-4A12-A3E5-900D5C1E2E05}" srcOrd="2" destOrd="0" parTransId="{8265EE85-9851-494E-A6D3-1CDACE947DF3}" sibTransId="{B3EFD4A5-9FA1-4ABE-B722-05162509509B}"/>
    <dgm:cxn modelId="{D0072C8B-8701-4791-A47E-29326B839E7A}" type="presParOf" srcId="{1D84D8B6-AB32-4491-B5D2-EFE3D7668B88}" destId="{3E0E8213-E460-4EB7-9A92-C2B1CC553F0D}" srcOrd="0" destOrd="0" presId="urn:microsoft.com/office/officeart/2005/8/layout/vProcess5"/>
    <dgm:cxn modelId="{14FE6935-14B0-4F3D-9985-5260E843A8B9}" type="presParOf" srcId="{1D84D8B6-AB32-4491-B5D2-EFE3D7668B88}" destId="{22E3DF0B-7691-48F4-936B-5AB328A4A38C}" srcOrd="1" destOrd="0" presId="urn:microsoft.com/office/officeart/2005/8/layout/vProcess5"/>
    <dgm:cxn modelId="{8031836E-4E8D-468A-B34E-3E88D3DDA000}" type="presParOf" srcId="{1D84D8B6-AB32-4491-B5D2-EFE3D7668B88}" destId="{6A4E9DD7-9D2D-49A0-9D7C-9297E257A76F}" srcOrd="2" destOrd="0" presId="urn:microsoft.com/office/officeart/2005/8/layout/vProcess5"/>
    <dgm:cxn modelId="{DD2A869D-2A6A-4185-B739-BD9C92A2E41C}" type="presParOf" srcId="{1D84D8B6-AB32-4491-B5D2-EFE3D7668B88}" destId="{3FCF4276-DA9D-4154-A569-6968494C7995}" srcOrd="3" destOrd="0" presId="urn:microsoft.com/office/officeart/2005/8/layout/vProcess5"/>
    <dgm:cxn modelId="{7B8298B7-5489-4C15-A0C5-7130411A47C0}" type="presParOf" srcId="{1D84D8B6-AB32-4491-B5D2-EFE3D7668B88}" destId="{56F32E3C-B54D-4724-9A89-FB8BD1C5828D}" srcOrd="4" destOrd="0" presId="urn:microsoft.com/office/officeart/2005/8/layout/vProcess5"/>
    <dgm:cxn modelId="{99FB44E2-44E3-4E06-8376-1ED6D21EED3A}" type="presParOf" srcId="{1D84D8B6-AB32-4491-B5D2-EFE3D7668B88}" destId="{8D1BF656-9712-47A2-8120-DDF78988E59F}" srcOrd="5" destOrd="0" presId="urn:microsoft.com/office/officeart/2005/8/layout/vProcess5"/>
    <dgm:cxn modelId="{C4CA1A53-D49B-46A0-ABCF-FB86D97109E0}" type="presParOf" srcId="{1D84D8B6-AB32-4491-B5D2-EFE3D7668B88}" destId="{1A098859-6F6E-456F-A79E-79971759BBB3}" srcOrd="6" destOrd="0" presId="urn:microsoft.com/office/officeart/2005/8/layout/vProcess5"/>
    <dgm:cxn modelId="{BDBE1702-FE03-4075-A0C7-1F4CC41DB6CA}" type="presParOf" srcId="{1D84D8B6-AB32-4491-B5D2-EFE3D7668B88}" destId="{176960F5-63A1-4527-8EB4-B2827587B086}" srcOrd="7" destOrd="0" presId="urn:microsoft.com/office/officeart/2005/8/layout/vProcess5"/>
    <dgm:cxn modelId="{01C390BF-65ED-43A2-B849-33AAFA9C9D3A}" type="presParOf" srcId="{1D84D8B6-AB32-4491-B5D2-EFE3D7668B88}" destId="{3331FB3C-DF94-49E1-9257-5AB844AA61D2}" srcOrd="8" destOrd="0" presId="urn:microsoft.com/office/officeart/2005/8/layout/vProcess5"/>
    <dgm:cxn modelId="{8C3142FC-CE89-4AC7-8357-5CB9652650D0}" type="presParOf" srcId="{1D84D8B6-AB32-4491-B5D2-EFE3D7668B88}" destId="{C5C7C701-BEC3-4BB4-AF40-CAB10CE38C37}" srcOrd="9" destOrd="0" presId="urn:microsoft.com/office/officeart/2005/8/layout/vProcess5"/>
    <dgm:cxn modelId="{AB832088-F3F8-430B-A936-FEC8C35C71D2}" type="presParOf" srcId="{1D84D8B6-AB32-4491-B5D2-EFE3D7668B88}" destId="{D9CAD0C5-2863-4487-8765-A6E21ABB75BB}" srcOrd="10" destOrd="0" presId="urn:microsoft.com/office/officeart/2005/8/layout/vProcess5"/>
    <dgm:cxn modelId="{67BB908F-7D4B-4FBE-8BF2-84154E256C79}" type="presParOf" srcId="{1D84D8B6-AB32-4491-B5D2-EFE3D7668B88}" destId="{81EDC4DD-BD8E-407C-B586-54DCBE6A525C}" srcOrd="11" destOrd="0" presId="urn:microsoft.com/office/officeart/2005/8/layout/vProcess5"/>
    <dgm:cxn modelId="{C0392AB6-A86C-4609-A290-07F1AD20E4FD}" type="presParOf" srcId="{1D84D8B6-AB32-4491-B5D2-EFE3D7668B88}" destId="{B4F18210-B66C-4786-A7CF-FF8ED767535B}" srcOrd="12" destOrd="0" presId="urn:microsoft.com/office/officeart/2005/8/layout/vProcess5"/>
    <dgm:cxn modelId="{5847F880-EB76-46AA-9683-C6E664FBC95D}" type="presParOf" srcId="{1D84D8B6-AB32-4491-B5D2-EFE3D7668B88}" destId="{370C1286-CB33-49BE-A03E-03E9639890E6}" srcOrd="13" destOrd="0" presId="urn:microsoft.com/office/officeart/2005/8/layout/vProcess5"/>
    <dgm:cxn modelId="{E9D27586-585D-4BE6-8D25-B3C1468958AB}" type="presParOf" srcId="{1D84D8B6-AB32-4491-B5D2-EFE3D7668B88}" destId="{E2C99671-163F-4F33-81C9-A2B04B3FDEB3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0119837-5B71-4D44-BB01-DB0B084933C8}" type="doc">
      <dgm:prSet loTypeId="urn:microsoft.com/office/officeart/2005/8/layout/vList2" loCatId="list" qsTypeId="urn:microsoft.com/office/officeart/2005/8/quickstyle/simple4" qsCatId="simple" csTypeId="urn:microsoft.com/office/officeart/2005/8/colors/colorful1#6" csCatId="colorful" phldr="1"/>
      <dgm:spPr/>
      <dgm:t>
        <a:bodyPr rtlCol="0"/>
        <a:lstStyle/>
        <a:p>
          <a:pPr rtl="0"/>
          <a:endParaRPr lang="en-US"/>
        </a:p>
      </dgm:t>
    </dgm:pt>
    <dgm:pt modelId="{3C67E77D-62FA-499D-B5E6-E79A091C5267}">
      <dgm:prSet phldrT="[Text]" custT="1"/>
      <dgm:spPr/>
      <dgm:t>
        <a:bodyPr rtlCol="0"/>
        <a:lstStyle/>
        <a:p>
          <a:pPr rtl="0"/>
          <a:r>
            <a:rPr lang="en-US" altLang="zh-CN" sz="3600" dirty="0" err="1" smtClean="0">
              <a:solidFill>
                <a:schemeClr val="tx1"/>
              </a:solidFill>
              <a:latin typeface="Times New Roman" pitchFamily="18" charset="0"/>
              <a:ea typeface="楷体" pitchFamily="49" charset="-122"/>
              <a:cs typeface="Times New Roman" pitchFamily="18" charset="0"/>
            </a:rPr>
            <a:t>Jieba</a:t>
          </a:r>
          <a:r>
            <a:rPr lang="zh-CN" altLang="en-US" sz="3600" dirty="0" smtClean="0">
              <a:solidFill>
                <a:schemeClr val="tx1"/>
              </a:solidFill>
              <a:latin typeface="Times New Roman" pitchFamily="18" charset="0"/>
              <a:ea typeface="楷体" pitchFamily="49" charset="-122"/>
              <a:cs typeface="Times New Roman" pitchFamily="18" charset="0"/>
            </a:rPr>
            <a:t>分词</a:t>
          </a:r>
          <a:endParaRPr lang="zh-CN" altLang="en-US" sz="3600" dirty="0">
            <a:solidFill>
              <a:schemeClr val="tx1"/>
            </a:solidFill>
            <a:latin typeface="Times New Roman" pitchFamily="18" charset="0"/>
            <a:ea typeface="楷体" pitchFamily="49" charset="-122"/>
            <a:cs typeface="Times New Roman" pitchFamily="18" charset="0"/>
          </a:endParaRPr>
        </a:p>
      </dgm:t>
      <dgm:extLst>
        <a:ext uri="{E40237B7-FDA0-4F09-8148-C483321AD2D9}">
          <dgm14:cNvPr xmlns:dgm14="http://schemas.microsoft.com/office/drawing/2010/diagram" id="0" name="" title="Group B heading"/>
        </a:ext>
      </dgm:extLst>
    </dgm:pt>
    <dgm:pt modelId="{5337D229-E330-4525-B0FA-14EC5A80604A}" type="parTrans" cxnId="{32AA6160-4426-4C4D-93AE-E2F474E37AD9}">
      <dgm:prSet/>
      <dgm:spPr/>
      <dgm:t>
        <a:bodyPr rtlCol="0"/>
        <a:lstStyle/>
        <a:p>
          <a:pPr rtl="0"/>
          <a:endParaRPr lang="en-US"/>
        </a:p>
      </dgm:t>
    </dgm:pt>
    <dgm:pt modelId="{C056AC5D-B04E-4376-A1CB-3EAB7BE5AF5B}" type="sibTrans" cxnId="{32AA6160-4426-4C4D-93AE-E2F474E37AD9}">
      <dgm:prSet/>
      <dgm:spPr/>
      <dgm:t>
        <a:bodyPr rtlCol="0"/>
        <a:lstStyle/>
        <a:p>
          <a:pPr rtl="0"/>
          <a:endParaRPr lang="en-US"/>
        </a:p>
      </dgm:t>
    </dgm:pt>
    <dgm:pt modelId="{CC6B7442-0B72-4EF2-9F13-1325B51AFF9F}">
      <dgm:prSet phldrT="[Text]" custT="1"/>
      <dgm:spPr/>
      <dgm:t>
        <a:bodyPr rtlCol="0"/>
        <a:lstStyle/>
        <a:p>
          <a:pPr rtl="0"/>
          <a:r>
            <a:rPr lang="en-US" altLang="zh-CN" sz="3600" dirty="0" smtClean="0">
              <a:solidFill>
                <a:schemeClr val="tx1"/>
              </a:solidFill>
              <a:latin typeface="Times New Roman" pitchFamily="18" charset="0"/>
              <a:ea typeface="楷体" pitchFamily="49" charset="-122"/>
              <a:cs typeface="Times New Roman" pitchFamily="18" charset="0"/>
            </a:rPr>
            <a:t>Tensorflow</a:t>
          </a:r>
          <a:r>
            <a:rPr lang="zh-CN" altLang="en-US" sz="3600" dirty="0" smtClean="0">
              <a:solidFill>
                <a:schemeClr val="tx1"/>
              </a:solidFill>
              <a:latin typeface="Times New Roman" pitchFamily="18" charset="0"/>
              <a:ea typeface="楷体" pitchFamily="49" charset="-122"/>
              <a:cs typeface="Times New Roman" pitchFamily="18" charset="0"/>
            </a:rPr>
            <a:t>机器学习</a:t>
          </a:r>
          <a:endParaRPr lang="zh-CN" sz="3600" dirty="0">
            <a:solidFill>
              <a:schemeClr val="tx1"/>
            </a:solidFill>
            <a:latin typeface="Times New Roman" pitchFamily="18" charset="0"/>
            <a:ea typeface="楷体" pitchFamily="49" charset="-122"/>
            <a:cs typeface="Times New Roman" pitchFamily="18" charset="0"/>
          </a:endParaRPr>
        </a:p>
      </dgm:t>
      <dgm:extLst>
        <a:ext uri="{E40237B7-FDA0-4F09-8148-C483321AD2D9}">
          <dgm14:cNvPr xmlns:dgm14="http://schemas.microsoft.com/office/drawing/2010/diagram" id="0" name="" title="Group C heading"/>
        </a:ext>
      </dgm:extLst>
    </dgm:pt>
    <dgm:pt modelId="{E3D139E0-5DC2-4F8E-9F8F-B3F0EBCD4689}" type="parTrans" cxnId="{102D6D4D-90C9-40F4-A001-35DCC329B127}">
      <dgm:prSet/>
      <dgm:spPr/>
      <dgm:t>
        <a:bodyPr rtlCol="0"/>
        <a:lstStyle/>
        <a:p>
          <a:pPr rtl="0"/>
          <a:endParaRPr lang="en-US"/>
        </a:p>
      </dgm:t>
    </dgm:pt>
    <dgm:pt modelId="{FF80E1BA-0D6F-4EE8-9640-892A5897DBCD}" type="sibTrans" cxnId="{102D6D4D-90C9-40F4-A001-35DCC329B127}">
      <dgm:prSet/>
      <dgm:spPr/>
      <dgm:t>
        <a:bodyPr rtlCol="0"/>
        <a:lstStyle/>
        <a:p>
          <a:pPr rtl="0"/>
          <a:endParaRPr lang="en-US"/>
        </a:p>
      </dgm:t>
    </dgm:pt>
    <dgm:pt modelId="{FE0A3CAE-D039-42F2-AF12-1E6F6793A633}">
      <dgm:prSet phldrT="[Text]" custT="1"/>
      <dgm:spPr/>
      <dgm:t>
        <a:bodyPr rtlCol="0"/>
        <a:lstStyle/>
        <a:p>
          <a:pPr rtl="0"/>
          <a:r>
            <a:rPr lang="zh-CN" altLang="en-US" sz="3600" dirty="0" smtClean="0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</a:rPr>
            <a:t>部分回判</a:t>
          </a:r>
          <a:endParaRPr lang="en-US" altLang="zh-CN" sz="3600" dirty="0">
            <a:solidFill>
              <a:schemeClr val="tx1"/>
            </a:solidFill>
            <a:latin typeface="Times New Roman" pitchFamily="18" charset="0"/>
            <a:ea typeface="楷体" pitchFamily="49" charset="-122"/>
            <a:cs typeface="Times New Roman" pitchFamily="18" charset="0"/>
          </a:endParaRPr>
        </a:p>
      </dgm:t>
      <dgm:extLst/>
    </dgm:pt>
    <dgm:pt modelId="{7E2ED2D1-AFF4-4DED-BB53-30A310825CE2}" type="parTrans" cxnId="{A6FB3C49-AB75-4315-BB6B-886AA454F16F}">
      <dgm:prSet/>
      <dgm:spPr/>
      <dgm:t>
        <a:bodyPr rtlCol="0"/>
        <a:lstStyle/>
        <a:p>
          <a:pPr rtl="0"/>
          <a:endParaRPr lang="en-US"/>
        </a:p>
      </dgm:t>
    </dgm:pt>
    <dgm:pt modelId="{417BDEF2-191B-4000-BDE8-D3D22A51FCF3}" type="sibTrans" cxnId="{A6FB3C49-AB75-4315-BB6B-886AA454F16F}">
      <dgm:prSet/>
      <dgm:spPr/>
      <dgm:t>
        <a:bodyPr rtlCol="0"/>
        <a:lstStyle/>
        <a:p>
          <a:pPr rtl="0"/>
          <a:endParaRPr lang="en-US"/>
        </a:p>
      </dgm:t>
    </dgm:pt>
    <dgm:pt modelId="{71D67D5D-013C-4885-A61E-A3F99D7C7108}">
      <dgm:prSet phldrT="[Text]" custT="1"/>
      <dgm:spPr/>
      <dgm:t>
        <a:bodyPr rtlCol="0"/>
        <a:lstStyle/>
        <a:p>
          <a:pPr rtl="0"/>
          <a:r>
            <a:rPr lang="zh-CN" altLang="en-US" sz="3600" dirty="0" smtClean="0">
              <a:solidFill>
                <a:schemeClr val="tx1"/>
              </a:solidFill>
              <a:latin typeface="Times New Roman" pitchFamily="18" charset="0"/>
              <a:ea typeface="楷体" pitchFamily="49" charset="-122"/>
              <a:cs typeface="Times New Roman" pitchFamily="18" charset="0"/>
            </a:rPr>
            <a:t>非中文内容去除</a:t>
          </a:r>
          <a:endParaRPr lang="zh-CN" altLang="en-US" sz="3600" dirty="0">
            <a:solidFill>
              <a:schemeClr val="tx1"/>
            </a:solidFill>
            <a:latin typeface="Times New Roman" pitchFamily="18" charset="0"/>
            <a:ea typeface="楷体" pitchFamily="49" charset="-122"/>
            <a:cs typeface="Times New Roman" pitchFamily="18" charset="0"/>
          </a:endParaRPr>
        </a:p>
      </dgm:t>
      <dgm:extLst>
        <a:ext uri="{E40237B7-FDA0-4F09-8148-C483321AD2D9}">
          <dgm14:cNvPr xmlns:dgm14="http://schemas.microsoft.com/office/drawing/2010/diagram" id="0" name="" title="Group A tasks"/>
        </a:ext>
      </dgm:extLst>
    </dgm:pt>
    <dgm:pt modelId="{13FD8B77-EC9C-4F7D-85F3-A7191A755A86}" type="parTrans" cxnId="{7CDF5A89-87DF-4CC1-8943-7A0E14869583}">
      <dgm:prSet/>
      <dgm:spPr/>
      <dgm:t>
        <a:bodyPr rtlCol="0"/>
        <a:lstStyle/>
        <a:p>
          <a:pPr rtl="0"/>
          <a:endParaRPr lang="en-US"/>
        </a:p>
      </dgm:t>
    </dgm:pt>
    <dgm:pt modelId="{BC16BF20-A847-48B0-889B-BA6389A79929}" type="sibTrans" cxnId="{7CDF5A89-87DF-4CC1-8943-7A0E14869583}">
      <dgm:prSet/>
      <dgm:spPr/>
      <dgm:t>
        <a:bodyPr rtlCol="0"/>
        <a:lstStyle/>
        <a:p>
          <a:pPr rtl="0"/>
          <a:endParaRPr lang="en-US"/>
        </a:p>
      </dgm:t>
    </dgm:pt>
    <dgm:pt modelId="{BDDDAADC-9132-4F60-BA02-11F0DB4B08A8}">
      <dgm:prSet phldrT="[Text]" custT="1"/>
      <dgm:spPr/>
      <dgm:t>
        <a:bodyPr rtlCol="0"/>
        <a:lstStyle/>
        <a:p>
          <a:pPr rtl="0"/>
          <a:r>
            <a:rPr lang="zh-CN" altLang="en-US" sz="3600" dirty="0" smtClean="0">
              <a:solidFill>
                <a:schemeClr val="tx1"/>
              </a:solidFill>
              <a:latin typeface="Times New Roman" pitchFamily="18" charset="0"/>
              <a:ea typeface="楷体" pitchFamily="49" charset="-122"/>
              <a:cs typeface="Times New Roman" pitchFamily="18" charset="0"/>
            </a:rPr>
            <a:t>百度数据爬取</a:t>
          </a:r>
          <a:endParaRPr lang="zh-CN" altLang="en-US" sz="3600" dirty="0">
            <a:solidFill>
              <a:schemeClr val="tx1"/>
            </a:solidFill>
            <a:latin typeface="Times New Roman" pitchFamily="18" charset="0"/>
            <a:ea typeface="楷体" pitchFamily="49" charset="-122"/>
            <a:cs typeface="Times New Roman" pitchFamily="18" charset="0"/>
          </a:endParaRPr>
        </a:p>
      </dgm:t>
      <dgm:extLst>
        <a:ext uri="{E40237B7-FDA0-4F09-8148-C483321AD2D9}">
          <dgm14:cNvPr xmlns:dgm14="http://schemas.microsoft.com/office/drawing/2010/diagram" id="0" name="" title="Group A heading"/>
        </a:ext>
      </dgm:extLst>
    </dgm:pt>
    <dgm:pt modelId="{54B4FB3E-7D0D-4A08-B8E3-602FE950558D}" type="parTrans" cxnId="{0E417507-E34C-40DC-8F22-72884F7DCD5A}">
      <dgm:prSet/>
      <dgm:spPr/>
      <dgm:t>
        <a:bodyPr/>
        <a:lstStyle/>
        <a:p>
          <a:endParaRPr lang="zh-CN" altLang="en-US"/>
        </a:p>
      </dgm:t>
    </dgm:pt>
    <dgm:pt modelId="{0F145207-7E4C-44BB-932F-8E80A1D0AB4F}" type="sibTrans" cxnId="{0E417507-E34C-40DC-8F22-72884F7DCD5A}">
      <dgm:prSet/>
      <dgm:spPr/>
      <dgm:t>
        <a:bodyPr/>
        <a:lstStyle/>
        <a:p>
          <a:endParaRPr lang="zh-CN" altLang="en-US"/>
        </a:p>
      </dgm:t>
    </dgm:pt>
    <dgm:pt modelId="{B9C7773F-081F-4DFF-845D-5996A1D5098B}">
      <dgm:prSet phldrT="[Text]" custT="1"/>
      <dgm:spPr/>
      <dgm:t>
        <a:bodyPr/>
        <a:lstStyle/>
        <a:p>
          <a:pPr rtl="0"/>
          <a:r>
            <a:rPr lang="en-US" altLang="zh-CN" sz="3600" dirty="0" smtClean="0">
              <a:solidFill>
                <a:schemeClr val="tx1"/>
              </a:solidFill>
              <a:latin typeface="Times New Roman" pitchFamily="18" charset="0"/>
              <a:ea typeface="楷体" pitchFamily="49" charset="-122"/>
              <a:cs typeface="Times New Roman" pitchFamily="18" charset="0"/>
            </a:rPr>
            <a:t>Tensorflow</a:t>
          </a:r>
          <a:r>
            <a:rPr lang="zh-CN" altLang="en-US" sz="3600" dirty="0" smtClean="0">
              <a:solidFill>
                <a:schemeClr val="tx1"/>
              </a:solidFill>
              <a:latin typeface="Times New Roman" pitchFamily="18" charset="0"/>
              <a:ea typeface="楷体" pitchFamily="49" charset="-122"/>
              <a:cs typeface="Times New Roman" pitchFamily="18" charset="0"/>
            </a:rPr>
            <a:t>判别验证</a:t>
          </a:r>
          <a:endParaRPr lang="zh-CN" sz="3600" dirty="0">
            <a:solidFill>
              <a:schemeClr val="tx1"/>
            </a:solidFill>
            <a:latin typeface="Times New Roman" pitchFamily="18" charset="0"/>
            <a:ea typeface="楷体" pitchFamily="49" charset="-122"/>
            <a:cs typeface="Times New Roman" pitchFamily="18" charset="0"/>
          </a:endParaRPr>
        </a:p>
      </dgm:t>
      <dgm:extLst>
        <a:ext uri="{E40237B7-FDA0-4F09-8148-C483321AD2D9}">
          <dgm14:cNvPr xmlns:dgm14="http://schemas.microsoft.com/office/drawing/2010/diagram" id="0" name="" title="Group C heading"/>
        </a:ext>
      </dgm:extLst>
    </dgm:pt>
    <dgm:pt modelId="{B5CC74FE-55C4-4E0B-B871-058042392826}" type="parTrans" cxnId="{2FF38891-B1E2-4D6F-BA38-6BBDCBA9DD9C}">
      <dgm:prSet/>
      <dgm:spPr/>
      <dgm:t>
        <a:bodyPr/>
        <a:lstStyle/>
        <a:p>
          <a:endParaRPr lang="zh-CN" altLang="en-US"/>
        </a:p>
      </dgm:t>
    </dgm:pt>
    <dgm:pt modelId="{9FA022EF-306F-4FC7-B99B-6AB8CF0C48D0}" type="sibTrans" cxnId="{2FF38891-B1E2-4D6F-BA38-6BBDCBA9DD9C}">
      <dgm:prSet/>
      <dgm:spPr/>
      <dgm:t>
        <a:bodyPr/>
        <a:lstStyle/>
        <a:p>
          <a:endParaRPr lang="zh-CN" altLang="en-US"/>
        </a:p>
      </dgm:t>
    </dgm:pt>
    <dgm:pt modelId="{3FEE90CE-D6F3-453C-9987-9F78611C3DDD}">
      <dgm:prSet phldrT="[Text]" custT="1"/>
      <dgm:spPr/>
      <dgm:t>
        <a:bodyPr rtlCol="0"/>
        <a:lstStyle/>
        <a:p>
          <a:pPr rtl="0"/>
          <a:endParaRPr lang="zh-CN" altLang="en-US" sz="3600" dirty="0">
            <a:solidFill>
              <a:schemeClr val="tx1"/>
            </a:solidFill>
            <a:latin typeface="Times New Roman" pitchFamily="18" charset="0"/>
            <a:ea typeface="楷体" pitchFamily="49" charset="-122"/>
            <a:cs typeface="Times New Roman" pitchFamily="18" charset="0"/>
          </a:endParaRPr>
        </a:p>
      </dgm:t>
      <dgm:extLst/>
    </dgm:pt>
    <dgm:pt modelId="{02467FF6-5F1D-4414-B026-AB63856582EC}" type="parTrans" cxnId="{562A6767-B423-4E44-A58B-F5A4423D4003}">
      <dgm:prSet/>
      <dgm:spPr/>
      <dgm:t>
        <a:bodyPr/>
        <a:lstStyle/>
        <a:p>
          <a:endParaRPr lang="zh-CN" altLang="en-US"/>
        </a:p>
      </dgm:t>
    </dgm:pt>
    <dgm:pt modelId="{77EE19C8-2B22-4DCE-8799-0286F66C423C}" type="sibTrans" cxnId="{562A6767-B423-4E44-A58B-F5A4423D4003}">
      <dgm:prSet/>
      <dgm:spPr/>
      <dgm:t>
        <a:bodyPr/>
        <a:lstStyle/>
        <a:p>
          <a:endParaRPr lang="zh-CN" altLang="en-US"/>
        </a:p>
      </dgm:t>
    </dgm:pt>
    <dgm:pt modelId="{B9964822-18E9-4F09-84E8-F502909AE15D}">
      <dgm:prSet phldrT="[Text]" custT="1"/>
      <dgm:spPr/>
      <dgm:t>
        <a:bodyPr/>
        <a:lstStyle/>
        <a:p>
          <a:pPr rtl="0"/>
          <a:r>
            <a:rPr lang="zh-CN" altLang="en-US" sz="3600" dirty="0" smtClean="0">
              <a:solidFill>
                <a:schemeClr val="tx1"/>
              </a:solidFill>
              <a:latin typeface="Times New Roman" pitchFamily="18" charset="0"/>
              <a:ea typeface="楷体" pitchFamily="49" charset="-122"/>
              <a:cs typeface="Times New Roman" pitchFamily="18" charset="0"/>
            </a:rPr>
            <a:t>结论</a:t>
          </a:r>
          <a:endParaRPr lang="en-US" altLang="zh-CN" sz="3600" dirty="0">
            <a:solidFill>
              <a:schemeClr val="tx1"/>
            </a:solidFill>
            <a:latin typeface="Times New Roman" pitchFamily="18" charset="0"/>
            <a:ea typeface="楷体" pitchFamily="49" charset="-122"/>
            <a:cs typeface="Times New Roman" pitchFamily="18" charset="0"/>
          </a:endParaRPr>
        </a:p>
      </dgm:t>
    </dgm:pt>
    <dgm:pt modelId="{72D0CEFA-4A1D-4128-8B21-E7E0C12C4796}" type="parTrans" cxnId="{2D0FD076-0868-48D4-ACBF-FB2B9CF58167}">
      <dgm:prSet/>
      <dgm:spPr/>
      <dgm:t>
        <a:bodyPr/>
        <a:lstStyle/>
        <a:p>
          <a:endParaRPr lang="zh-CN" altLang="en-US"/>
        </a:p>
      </dgm:t>
    </dgm:pt>
    <dgm:pt modelId="{50D02B1E-176A-41A4-A9A2-30A77F1CC7EC}" type="sibTrans" cxnId="{2D0FD076-0868-48D4-ACBF-FB2B9CF58167}">
      <dgm:prSet/>
      <dgm:spPr/>
      <dgm:t>
        <a:bodyPr/>
        <a:lstStyle/>
        <a:p>
          <a:endParaRPr lang="zh-CN" altLang="en-US"/>
        </a:p>
      </dgm:t>
    </dgm:pt>
    <dgm:pt modelId="{1A2BBD15-D97E-43FC-97BA-B0CA214854CD}">
      <dgm:prSet phldrT="[Text]" custT="1"/>
      <dgm:spPr/>
      <dgm:t>
        <a:bodyPr/>
        <a:lstStyle/>
        <a:p>
          <a:pPr rtl="0"/>
          <a:endParaRPr lang="en-US" altLang="zh-CN" sz="3600" dirty="0">
            <a:solidFill>
              <a:schemeClr val="tx1"/>
            </a:solidFill>
            <a:latin typeface="Times New Roman" pitchFamily="18" charset="0"/>
            <a:ea typeface="楷体" pitchFamily="49" charset="-122"/>
            <a:cs typeface="Times New Roman" pitchFamily="18" charset="0"/>
          </a:endParaRPr>
        </a:p>
      </dgm:t>
    </dgm:pt>
    <dgm:pt modelId="{59870479-D20B-4CA9-A00E-67AB045108D7}" type="parTrans" cxnId="{568D5367-4BBC-405F-83D7-562BF1C73692}">
      <dgm:prSet/>
      <dgm:spPr/>
      <dgm:t>
        <a:bodyPr/>
        <a:lstStyle/>
        <a:p>
          <a:endParaRPr lang="zh-CN" altLang="en-US"/>
        </a:p>
      </dgm:t>
    </dgm:pt>
    <dgm:pt modelId="{7D082014-79E4-454E-B18D-E55474C92491}" type="sibTrans" cxnId="{568D5367-4BBC-405F-83D7-562BF1C73692}">
      <dgm:prSet/>
      <dgm:spPr/>
      <dgm:t>
        <a:bodyPr/>
        <a:lstStyle/>
        <a:p>
          <a:endParaRPr lang="zh-CN" altLang="en-US"/>
        </a:p>
      </dgm:t>
    </dgm:pt>
    <dgm:pt modelId="{CD9FCF3F-BE30-4944-AEF0-AEB30E3D4E64}">
      <dgm:prSet phldrT="[Text]" custT="1"/>
      <dgm:spPr/>
      <dgm:t>
        <a:bodyPr/>
        <a:lstStyle/>
        <a:p>
          <a:pPr rtl="0"/>
          <a:r>
            <a:rPr lang="zh-CN" altLang="en-US" sz="3600" dirty="0" smtClean="0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</a:rPr>
            <a:t>全部回判</a:t>
          </a:r>
          <a:endParaRPr lang="en-US" altLang="zh-CN" sz="3600" dirty="0">
            <a:solidFill>
              <a:schemeClr val="tx1"/>
            </a:solidFill>
            <a:latin typeface="Times New Roman" pitchFamily="18" charset="0"/>
            <a:ea typeface="楷体" pitchFamily="49" charset="-122"/>
            <a:cs typeface="Times New Roman" pitchFamily="18" charset="0"/>
          </a:endParaRPr>
        </a:p>
      </dgm:t>
      <dgm:extLst>
        <a:ext uri="{E40237B7-FDA0-4F09-8148-C483321AD2D9}">
          <dgm14:cNvPr xmlns:dgm14="http://schemas.microsoft.com/office/drawing/2010/diagram" id="0" name="" title="Group C tasks"/>
        </a:ext>
      </dgm:extLst>
    </dgm:pt>
    <dgm:pt modelId="{C7AAEC3C-2031-406D-A7F1-F88FC28462DC}" type="parTrans" cxnId="{8C97DD7D-E008-4A8C-B0EC-35CA73B6030A}">
      <dgm:prSet/>
      <dgm:spPr/>
      <dgm:t>
        <a:bodyPr/>
        <a:lstStyle/>
        <a:p>
          <a:endParaRPr lang="zh-CN" altLang="en-US"/>
        </a:p>
      </dgm:t>
    </dgm:pt>
    <dgm:pt modelId="{5F9ADD9A-30CE-4976-BAC7-9DBB445935B4}" type="sibTrans" cxnId="{8C97DD7D-E008-4A8C-B0EC-35CA73B6030A}">
      <dgm:prSet/>
      <dgm:spPr/>
      <dgm:t>
        <a:bodyPr/>
        <a:lstStyle/>
        <a:p>
          <a:endParaRPr lang="zh-CN" altLang="en-US"/>
        </a:p>
      </dgm:t>
    </dgm:pt>
    <dgm:pt modelId="{C1E8F4F5-A29A-42C2-8D7D-FE389AD0E25E}">
      <dgm:prSet phldrT="[Text]" custT="1"/>
      <dgm:spPr/>
      <dgm:t>
        <a:bodyPr rtlCol="0"/>
        <a:lstStyle/>
        <a:p>
          <a:pPr rtl="0"/>
          <a:r>
            <a:rPr lang="en-US" altLang="zh-CN" sz="3600" dirty="0" err="1" smtClean="0">
              <a:solidFill>
                <a:schemeClr val="tx1"/>
              </a:solidFill>
              <a:latin typeface="Times New Roman" pitchFamily="18" charset="0"/>
              <a:ea typeface="楷体" pitchFamily="49" charset="-122"/>
              <a:cs typeface="Times New Roman" pitchFamily="18" charset="0"/>
            </a:rPr>
            <a:t>Wordcloud</a:t>
          </a:r>
          <a:r>
            <a:rPr lang="zh-CN" altLang="en-US" sz="3600" dirty="0" smtClean="0">
              <a:solidFill>
                <a:schemeClr val="tx1"/>
              </a:solidFill>
              <a:latin typeface="Times New Roman" pitchFamily="18" charset="0"/>
              <a:ea typeface="楷体" pitchFamily="49" charset="-122"/>
              <a:cs typeface="Times New Roman" pitchFamily="18" charset="0"/>
            </a:rPr>
            <a:t>文字转图片</a:t>
          </a:r>
          <a:endParaRPr lang="zh-CN" altLang="en-US" sz="3600" dirty="0">
            <a:solidFill>
              <a:schemeClr val="tx1"/>
            </a:solidFill>
            <a:latin typeface="Times New Roman" pitchFamily="18" charset="0"/>
            <a:ea typeface="楷体" pitchFamily="49" charset="-122"/>
            <a:cs typeface="Times New Roman" pitchFamily="18" charset="0"/>
          </a:endParaRPr>
        </a:p>
      </dgm:t>
      <dgm:extLst>
        <a:ext uri="{E40237B7-FDA0-4F09-8148-C483321AD2D9}">
          <dgm14:cNvPr xmlns:dgm14="http://schemas.microsoft.com/office/drawing/2010/diagram" id="0" name="" title="Group B heading"/>
        </a:ext>
      </dgm:extLst>
    </dgm:pt>
    <dgm:pt modelId="{250E3E1B-FFF4-4B69-A495-EE117272D6B2}" type="parTrans" cxnId="{5C6246F1-F36E-46AB-A006-226591C8C359}">
      <dgm:prSet/>
      <dgm:spPr/>
      <dgm:t>
        <a:bodyPr/>
        <a:lstStyle/>
        <a:p>
          <a:endParaRPr lang="zh-CN" altLang="en-US"/>
        </a:p>
      </dgm:t>
    </dgm:pt>
    <dgm:pt modelId="{DC585FA2-5209-40A5-BE0D-BD8CEA4F3492}" type="sibTrans" cxnId="{5C6246F1-F36E-46AB-A006-226591C8C359}">
      <dgm:prSet/>
      <dgm:spPr/>
      <dgm:t>
        <a:bodyPr/>
        <a:lstStyle/>
        <a:p>
          <a:endParaRPr lang="zh-CN" altLang="en-US"/>
        </a:p>
      </dgm:t>
    </dgm:pt>
    <dgm:pt modelId="{ED5DCCC5-BCA8-4491-AA37-BAF153ECA184}" type="pres">
      <dgm:prSet presAssocID="{90119837-5B71-4D44-BB01-DB0B084933C8}" presName="linear" presStyleCnt="0">
        <dgm:presLayoutVars>
          <dgm:animLvl val="lvl"/>
          <dgm:resizeHandles val="exact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DD63ECE3-96AD-424C-921E-5AF46B640F03}" type="pres">
      <dgm:prSet presAssocID="{BDDDAADC-9132-4F60-BA02-11F0DB4B08A8}" presName="parentText" presStyleLbl="node1" presStyleIdx="0" presStyleCnt="6" custLinFactNeighborX="-31761" custLinFactNeighborY="-12156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0F1885E-6AB6-4DBB-B831-553E1C635C35}" type="pres">
      <dgm:prSet presAssocID="{BDDDAADC-9132-4F60-BA02-11F0DB4B08A8}" presName="child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1203336-F3DE-4B3A-BCF4-0F68C23AC2BB}" type="pres">
      <dgm:prSet presAssocID="{3C67E77D-62FA-499D-B5E6-E79A091C5267}" presName="parentText" presStyleLbl="node1" presStyleIdx="1" presStyleCnt="6" custLinFactY="-5126" custLinFactNeighborX="556" custLinFactNeighborY="-100000">
        <dgm:presLayoutVars>
          <dgm:chMax val="0"/>
          <dgm:bulletEnabled val="1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FDADE541-A7F4-43FB-B92C-BAB9898C3B6A}" type="pres">
      <dgm:prSet presAssocID="{C056AC5D-B04E-4376-A1CB-3EAB7BE5AF5B}" presName="spacer" presStyleCnt="0"/>
      <dgm:spPr/>
    </dgm:pt>
    <dgm:pt modelId="{1658075C-5287-4254-811C-3D6F3BC8C3A1}" type="pres">
      <dgm:prSet presAssocID="{C1E8F4F5-A29A-42C2-8D7D-FE389AD0E25E}" presName="parentText" presStyleLbl="node1" presStyleIdx="2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735745E-E2CC-414B-8803-DB94C0338C37}" type="pres">
      <dgm:prSet presAssocID="{DC585FA2-5209-40A5-BE0D-BD8CEA4F3492}" presName="spacer" presStyleCnt="0"/>
      <dgm:spPr/>
    </dgm:pt>
    <dgm:pt modelId="{D64CB5D5-837D-47FC-9E42-A26D800BC695}" type="pres">
      <dgm:prSet presAssocID="{CC6B7442-0B72-4EF2-9F13-1325B51AFF9F}" presName="parentText" presStyleLbl="node1" presStyleIdx="3" presStyleCnt="6">
        <dgm:presLayoutVars>
          <dgm:chMax val="0"/>
          <dgm:bulletEnabled val="1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4B09A009-CAE0-4822-86FB-ABB88C053E71}" type="pres">
      <dgm:prSet presAssocID="{FF80E1BA-0D6F-4EE8-9640-892A5897DBCD}" presName="spacer" presStyleCnt="0"/>
      <dgm:spPr/>
    </dgm:pt>
    <dgm:pt modelId="{6D9CD04E-B2AC-410C-A70C-26D0805911A2}" type="pres">
      <dgm:prSet presAssocID="{B9C7773F-081F-4DFF-845D-5996A1D5098B}" presName="parentText" presStyleLbl="node1" presStyleIdx="4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D6ED3FB-3737-4D07-845A-E3AC45C04963}" type="pres">
      <dgm:prSet presAssocID="{B9C7773F-081F-4DFF-845D-5996A1D5098B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9BA116A-305F-4BCF-8EE9-D1B15A8E80B0}" type="pres">
      <dgm:prSet presAssocID="{B9964822-18E9-4F09-84E8-F502909AE15D}" presName="parentText" presStyleLbl="node1" presStyleIdx="5" presStyleCnt="6" custLinFactNeighborX="6415" custLinFactNeighborY="33701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916FBBBB-4DAD-46C8-852D-34670055448F}" type="presOf" srcId="{90119837-5B71-4D44-BB01-DB0B084933C8}" destId="{ED5DCCC5-BCA8-4491-AA37-BAF153ECA184}" srcOrd="0" destOrd="0" presId="urn:microsoft.com/office/officeart/2005/8/layout/vList2"/>
    <dgm:cxn modelId="{11C6A3BD-998C-47E6-A843-C5BF75AB4CCC}" type="presOf" srcId="{C1E8F4F5-A29A-42C2-8D7D-FE389AD0E25E}" destId="{1658075C-5287-4254-811C-3D6F3BC8C3A1}" srcOrd="0" destOrd="0" presId="urn:microsoft.com/office/officeart/2005/8/layout/vList2"/>
    <dgm:cxn modelId="{2D0FD076-0868-48D4-ACBF-FB2B9CF58167}" srcId="{90119837-5B71-4D44-BB01-DB0B084933C8}" destId="{B9964822-18E9-4F09-84E8-F502909AE15D}" srcOrd="5" destOrd="0" parTransId="{72D0CEFA-4A1D-4128-8B21-E7E0C12C4796}" sibTransId="{50D02B1E-176A-41A4-A9A2-30A77F1CC7EC}"/>
    <dgm:cxn modelId="{0E417507-E34C-40DC-8F22-72884F7DCD5A}" srcId="{90119837-5B71-4D44-BB01-DB0B084933C8}" destId="{BDDDAADC-9132-4F60-BA02-11F0DB4B08A8}" srcOrd="0" destOrd="0" parTransId="{54B4FB3E-7D0D-4A08-B8E3-602FE950558D}" sibTransId="{0F145207-7E4C-44BB-932F-8E80A1D0AB4F}"/>
    <dgm:cxn modelId="{32AA6160-4426-4C4D-93AE-E2F474E37AD9}" srcId="{90119837-5B71-4D44-BB01-DB0B084933C8}" destId="{3C67E77D-62FA-499D-B5E6-E79A091C5267}" srcOrd="1" destOrd="0" parTransId="{5337D229-E330-4525-B0FA-14EC5A80604A}" sibTransId="{C056AC5D-B04E-4376-A1CB-3EAB7BE5AF5B}"/>
    <dgm:cxn modelId="{5C6246F1-F36E-46AB-A006-226591C8C359}" srcId="{90119837-5B71-4D44-BB01-DB0B084933C8}" destId="{C1E8F4F5-A29A-42C2-8D7D-FE389AD0E25E}" srcOrd="2" destOrd="0" parTransId="{250E3E1B-FFF4-4B69-A495-EE117272D6B2}" sibTransId="{DC585FA2-5209-40A5-BE0D-BD8CEA4F3492}"/>
    <dgm:cxn modelId="{B8C9ACA7-37D7-4DA4-9C8C-FDB65686D9F9}" type="presOf" srcId="{CC6B7442-0B72-4EF2-9F13-1325B51AFF9F}" destId="{D64CB5D5-837D-47FC-9E42-A26D800BC695}" srcOrd="0" destOrd="0" presId="urn:microsoft.com/office/officeart/2005/8/layout/vList2"/>
    <dgm:cxn modelId="{A6FB3C49-AB75-4315-BB6B-886AA454F16F}" srcId="{B9C7773F-081F-4DFF-845D-5996A1D5098B}" destId="{FE0A3CAE-D039-42F2-AF12-1E6F6793A633}" srcOrd="1" destOrd="0" parTransId="{7E2ED2D1-AFF4-4DED-BB53-30A310825CE2}" sibTransId="{417BDEF2-191B-4000-BDE8-D3D22A51FCF3}"/>
    <dgm:cxn modelId="{4CB74198-8F7C-4F0E-864F-B9F0129E893B}" type="presOf" srcId="{B9964822-18E9-4F09-84E8-F502909AE15D}" destId="{39BA116A-305F-4BCF-8EE9-D1B15A8E80B0}" srcOrd="0" destOrd="0" presId="urn:microsoft.com/office/officeart/2005/8/layout/vList2"/>
    <dgm:cxn modelId="{BE71CDA2-6B02-4A45-B13D-F0074057BDE8}" type="presOf" srcId="{BDDDAADC-9132-4F60-BA02-11F0DB4B08A8}" destId="{DD63ECE3-96AD-424C-921E-5AF46B640F03}" srcOrd="0" destOrd="0" presId="urn:microsoft.com/office/officeart/2005/8/layout/vList2"/>
    <dgm:cxn modelId="{21C0EBC9-FC76-46F3-A66F-F17D49E134E0}" type="presOf" srcId="{3FEE90CE-D6F3-453C-9987-9F78611C3DDD}" destId="{60F1885E-6AB6-4DBB-B831-553E1C635C35}" srcOrd="0" destOrd="1" presId="urn:microsoft.com/office/officeart/2005/8/layout/vList2"/>
    <dgm:cxn modelId="{562A6767-B423-4E44-A58B-F5A4423D4003}" srcId="{BDDDAADC-9132-4F60-BA02-11F0DB4B08A8}" destId="{3FEE90CE-D6F3-453C-9987-9F78611C3DDD}" srcOrd="1" destOrd="0" parTransId="{02467FF6-5F1D-4414-B026-AB63856582EC}" sibTransId="{77EE19C8-2B22-4DCE-8799-0286F66C423C}"/>
    <dgm:cxn modelId="{888C291E-32EA-4C5C-9349-CB6578A39996}" type="presOf" srcId="{71D67D5D-013C-4885-A61E-A3F99D7C7108}" destId="{60F1885E-6AB6-4DBB-B831-553E1C635C35}" srcOrd="0" destOrd="0" presId="urn:microsoft.com/office/officeart/2005/8/layout/vList2"/>
    <dgm:cxn modelId="{33877C60-257B-4247-85CF-04658AF3F097}" type="presOf" srcId="{FE0A3CAE-D039-42F2-AF12-1E6F6793A633}" destId="{FD6ED3FB-3737-4D07-845A-E3AC45C04963}" srcOrd="0" destOrd="1" presId="urn:microsoft.com/office/officeart/2005/8/layout/vList2"/>
    <dgm:cxn modelId="{69BCB787-7973-4DEC-840C-1C2FF996D8C2}" type="presOf" srcId="{B9C7773F-081F-4DFF-845D-5996A1D5098B}" destId="{6D9CD04E-B2AC-410C-A70C-26D0805911A2}" srcOrd="0" destOrd="0" presId="urn:microsoft.com/office/officeart/2005/8/layout/vList2"/>
    <dgm:cxn modelId="{8C97DD7D-E008-4A8C-B0EC-35CA73B6030A}" srcId="{B9C7773F-081F-4DFF-845D-5996A1D5098B}" destId="{CD9FCF3F-BE30-4944-AEF0-AEB30E3D4E64}" srcOrd="0" destOrd="0" parTransId="{C7AAEC3C-2031-406D-A7F1-F88FC28462DC}" sibTransId="{5F9ADD9A-30CE-4976-BAC7-9DBB445935B4}"/>
    <dgm:cxn modelId="{568D5367-4BBC-405F-83D7-562BF1C73692}" srcId="{B9C7773F-081F-4DFF-845D-5996A1D5098B}" destId="{1A2BBD15-D97E-43FC-97BA-B0CA214854CD}" srcOrd="2" destOrd="0" parTransId="{59870479-D20B-4CA9-A00E-67AB045108D7}" sibTransId="{7D082014-79E4-454E-B18D-E55474C92491}"/>
    <dgm:cxn modelId="{7CDF5A89-87DF-4CC1-8943-7A0E14869583}" srcId="{BDDDAADC-9132-4F60-BA02-11F0DB4B08A8}" destId="{71D67D5D-013C-4885-A61E-A3F99D7C7108}" srcOrd="0" destOrd="0" parTransId="{13FD8B77-EC9C-4F7D-85F3-A7191A755A86}" sibTransId="{BC16BF20-A847-48B0-889B-BA6389A79929}"/>
    <dgm:cxn modelId="{035C2F51-6B12-49FA-8907-934FA458E0C3}" type="presOf" srcId="{CD9FCF3F-BE30-4944-AEF0-AEB30E3D4E64}" destId="{FD6ED3FB-3737-4D07-845A-E3AC45C04963}" srcOrd="0" destOrd="0" presId="urn:microsoft.com/office/officeart/2005/8/layout/vList2"/>
    <dgm:cxn modelId="{2FF38891-B1E2-4D6F-BA38-6BBDCBA9DD9C}" srcId="{90119837-5B71-4D44-BB01-DB0B084933C8}" destId="{B9C7773F-081F-4DFF-845D-5996A1D5098B}" srcOrd="4" destOrd="0" parTransId="{B5CC74FE-55C4-4E0B-B871-058042392826}" sibTransId="{9FA022EF-306F-4FC7-B99B-6AB8CF0C48D0}"/>
    <dgm:cxn modelId="{9CA2FFA0-D186-4528-BD79-BE0FA7A96EA1}" type="presOf" srcId="{1A2BBD15-D97E-43FC-97BA-B0CA214854CD}" destId="{FD6ED3FB-3737-4D07-845A-E3AC45C04963}" srcOrd="0" destOrd="2" presId="urn:microsoft.com/office/officeart/2005/8/layout/vList2"/>
    <dgm:cxn modelId="{102D6D4D-90C9-40F4-A001-35DCC329B127}" srcId="{90119837-5B71-4D44-BB01-DB0B084933C8}" destId="{CC6B7442-0B72-4EF2-9F13-1325B51AFF9F}" srcOrd="3" destOrd="0" parTransId="{E3D139E0-5DC2-4F8E-9F8F-B3F0EBCD4689}" sibTransId="{FF80E1BA-0D6F-4EE8-9640-892A5897DBCD}"/>
    <dgm:cxn modelId="{A3780FFA-2102-4301-81A5-9656BD2C1815}" type="presOf" srcId="{3C67E77D-62FA-499D-B5E6-E79A091C5267}" destId="{81203336-F3DE-4B3A-BCF4-0F68C23AC2BB}" srcOrd="0" destOrd="0" presId="urn:microsoft.com/office/officeart/2005/8/layout/vList2"/>
    <dgm:cxn modelId="{892B8AFA-2C15-4244-AAF1-C34C8B6322E9}" type="presParOf" srcId="{ED5DCCC5-BCA8-4491-AA37-BAF153ECA184}" destId="{DD63ECE3-96AD-424C-921E-5AF46B640F03}" srcOrd="0" destOrd="0" presId="urn:microsoft.com/office/officeart/2005/8/layout/vList2"/>
    <dgm:cxn modelId="{169DA320-19B9-43A0-9763-12A17D6FCA53}" type="presParOf" srcId="{ED5DCCC5-BCA8-4491-AA37-BAF153ECA184}" destId="{60F1885E-6AB6-4DBB-B831-553E1C635C35}" srcOrd="1" destOrd="0" presId="urn:microsoft.com/office/officeart/2005/8/layout/vList2"/>
    <dgm:cxn modelId="{CE72C400-E9EE-4BD1-96E0-0082DB4A4B70}" type="presParOf" srcId="{ED5DCCC5-BCA8-4491-AA37-BAF153ECA184}" destId="{81203336-F3DE-4B3A-BCF4-0F68C23AC2BB}" srcOrd="2" destOrd="0" presId="urn:microsoft.com/office/officeart/2005/8/layout/vList2"/>
    <dgm:cxn modelId="{3CF4E89E-A056-40F4-8FFF-90B53A2A1244}" type="presParOf" srcId="{ED5DCCC5-BCA8-4491-AA37-BAF153ECA184}" destId="{FDADE541-A7F4-43FB-B92C-BAB9898C3B6A}" srcOrd="3" destOrd="0" presId="urn:microsoft.com/office/officeart/2005/8/layout/vList2"/>
    <dgm:cxn modelId="{2427AB40-0336-4180-BA6B-16183FEE486E}" type="presParOf" srcId="{ED5DCCC5-BCA8-4491-AA37-BAF153ECA184}" destId="{1658075C-5287-4254-811C-3D6F3BC8C3A1}" srcOrd="4" destOrd="0" presId="urn:microsoft.com/office/officeart/2005/8/layout/vList2"/>
    <dgm:cxn modelId="{12DCA9A5-FAFE-4360-AAFF-37931BE61B86}" type="presParOf" srcId="{ED5DCCC5-BCA8-4491-AA37-BAF153ECA184}" destId="{5735745E-E2CC-414B-8803-DB94C0338C37}" srcOrd="5" destOrd="0" presId="urn:microsoft.com/office/officeart/2005/8/layout/vList2"/>
    <dgm:cxn modelId="{469000C8-5DC4-4A8E-A090-CAA27770ECF4}" type="presParOf" srcId="{ED5DCCC5-BCA8-4491-AA37-BAF153ECA184}" destId="{D64CB5D5-837D-47FC-9E42-A26D800BC695}" srcOrd="6" destOrd="0" presId="urn:microsoft.com/office/officeart/2005/8/layout/vList2"/>
    <dgm:cxn modelId="{3F4E374B-13DD-40D9-B58C-F5AB7FD47B75}" type="presParOf" srcId="{ED5DCCC5-BCA8-4491-AA37-BAF153ECA184}" destId="{4B09A009-CAE0-4822-86FB-ABB88C053E71}" srcOrd="7" destOrd="0" presId="urn:microsoft.com/office/officeart/2005/8/layout/vList2"/>
    <dgm:cxn modelId="{D0F97469-43C8-4FD1-858F-8CAA75D5299A}" type="presParOf" srcId="{ED5DCCC5-BCA8-4491-AA37-BAF153ECA184}" destId="{6D9CD04E-B2AC-410C-A70C-26D0805911A2}" srcOrd="8" destOrd="0" presId="urn:microsoft.com/office/officeart/2005/8/layout/vList2"/>
    <dgm:cxn modelId="{96BE06A8-1DEF-45BF-83F7-5B9A37000865}" type="presParOf" srcId="{ED5DCCC5-BCA8-4491-AA37-BAF153ECA184}" destId="{FD6ED3FB-3737-4D07-845A-E3AC45C04963}" srcOrd="9" destOrd="0" presId="urn:microsoft.com/office/officeart/2005/8/layout/vList2"/>
    <dgm:cxn modelId="{9EDE632F-BFAF-435A-99F8-AFBE5824C7EF}" type="presParOf" srcId="{ED5DCCC5-BCA8-4491-AA37-BAF153ECA184}" destId="{39BA116A-305F-4BCF-8EE9-D1B15A8E80B0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5CFF1E9-C400-4787-9EBE-7E2369A40695}" type="doc">
      <dgm:prSet loTypeId="urn:microsoft.com/office/officeart/2011/layout/InterconnectedBlockProcess" loCatId="process" qsTypeId="urn:microsoft.com/office/officeart/2005/8/quickstyle/simple3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7947CEE9-5A28-46C4-A03A-3C8C5E37DF87}">
      <dgm:prSet phldrT="[Text]" custT="1"/>
      <dgm:spPr/>
      <dgm:t>
        <a:bodyPr rtlCol="0"/>
        <a:lstStyle/>
        <a:p>
          <a:pPr algn="r" rtl="0"/>
          <a:r>
            <a:rPr lang="zh-CN" altLang="en-US" sz="3600" b="0" i="0" dirty="0" smtClean="0">
              <a:solidFill>
                <a:schemeClr val="bg1"/>
              </a:solidFill>
              <a:latin typeface="楷体" pitchFamily="49" charset="-122"/>
              <a:ea typeface="楷体" pitchFamily="49" charset="-122"/>
            </a:rPr>
            <a:t>（</a:t>
          </a:r>
          <a:r>
            <a:rPr lang="en-US" altLang="zh-CN" sz="3600" b="0" i="0" dirty="0" smtClean="0">
              <a:solidFill>
                <a:schemeClr val="bg1"/>
              </a:solidFill>
              <a:latin typeface="楷体" pitchFamily="49" charset="-122"/>
              <a:ea typeface="楷体" pitchFamily="49" charset="-122"/>
            </a:rPr>
            <a:t>1</a:t>
          </a:r>
          <a:r>
            <a:rPr lang="zh-CN" altLang="en-US" sz="3600" b="0" i="0" dirty="0" smtClean="0">
              <a:solidFill>
                <a:schemeClr val="bg1"/>
              </a:solidFill>
              <a:latin typeface="楷体" pitchFamily="49" charset="-122"/>
              <a:ea typeface="楷体" pitchFamily="49" charset="-122"/>
            </a:rPr>
            <a:t>）分词 </a:t>
          </a:r>
          <a:r>
            <a:rPr lang="zh-CN" altLang="en-US" sz="3600" dirty="0" smtClean="0">
              <a:solidFill>
                <a:schemeClr val="bg1"/>
              </a:solidFill>
              <a:latin typeface="楷体" pitchFamily="49" charset="-122"/>
              <a:ea typeface="楷体" pitchFamily="49" charset="-122"/>
            </a:rPr>
            <a:t/>
          </a:r>
          <a:br>
            <a:rPr lang="zh-CN" altLang="en-US" sz="3600" dirty="0" smtClean="0">
              <a:solidFill>
                <a:schemeClr val="bg1"/>
              </a:solidFill>
              <a:latin typeface="楷体" pitchFamily="49" charset="-122"/>
              <a:ea typeface="楷体" pitchFamily="49" charset="-122"/>
            </a:rPr>
          </a:br>
          <a:r>
            <a:rPr lang="zh-CN" altLang="en-US" sz="3600" b="0" i="0" dirty="0" smtClean="0">
              <a:solidFill>
                <a:schemeClr val="bg1"/>
              </a:solidFill>
              <a:latin typeface="楷体" pitchFamily="49" charset="-122"/>
              <a:ea typeface="楷体" pitchFamily="49" charset="-122"/>
            </a:rPr>
            <a:t>（</a:t>
          </a:r>
          <a:r>
            <a:rPr lang="en-US" altLang="zh-CN" sz="3600" b="0" i="0" dirty="0" smtClean="0">
              <a:solidFill>
                <a:schemeClr val="bg1"/>
              </a:solidFill>
              <a:latin typeface="楷体" pitchFamily="49" charset="-122"/>
              <a:ea typeface="楷体" pitchFamily="49" charset="-122"/>
            </a:rPr>
            <a:t>2</a:t>
          </a:r>
          <a:r>
            <a:rPr lang="zh-CN" altLang="en-US" sz="3600" b="0" i="0" dirty="0" smtClean="0">
              <a:solidFill>
                <a:schemeClr val="bg1"/>
              </a:solidFill>
              <a:latin typeface="楷体" pitchFamily="49" charset="-122"/>
              <a:ea typeface="楷体" pitchFamily="49" charset="-122"/>
            </a:rPr>
            <a:t>）去停用词 </a:t>
          </a:r>
          <a:r>
            <a:rPr lang="zh-CN" altLang="en-US" sz="3600" dirty="0" smtClean="0">
              <a:solidFill>
                <a:schemeClr val="bg1"/>
              </a:solidFill>
              <a:latin typeface="楷体" pitchFamily="49" charset="-122"/>
              <a:ea typeface="楷体" pitchFamily="49" charset="-122"/>
            </a:rPr>
            <a:t/>
          </a:r>
          <a:br>
            <a:rPr lang="zh-CN" altLang="en-US" sz="3600" dirty="0" smtClean="0">
              <a:solidFill>
                <a:schemeClr val="bg1"/>
              </a:solidFill>
              <a:latin typeface="楷体" pitchFamily="49" charset="-122"/>
              <a:ea typeface="楷体" pitchFamily="49" charset="-122"/>
            </a:rPr>
          </a:br>
          <a:r>
            <a:rPr lang="zh-CN" altLang="en-US" sz="3600" b="0" i="0" dirty="0" smtClean="0">
              <a:solidFill>
                <a:schemeClr val="bg1"/>
              </a:solidFill>
              <a:latin typeface="楷体" pitchFamily="49" charset="-122"/>
              <a:ea typeface="楷体" pitchFamily="49" charset="-122"/>
            </a:rPr>
            <a:t>（</a:t>
          </a:r>
          <a:r>
            <a:rPr lang="en-US" altLang="zh-CN" sz="3600" b="0" i="0" dirty="0" smtClean="0">
              <a:solidFill>
                <a:schemeClr val="bg1"/>
              </a:solidFill>
              <a:latin typeface="楷体" pitchFamily="49" charset="-122"/>
              <a:ea typeface="楷体" pitchFamily="49" charset="-122"/>
            </a:rPr>
            <a:t>3</a:t>
          </a:r>
          <a:r>
            <a:rPr lang="zh-CN" altLang="en-US" sz="3600" b="0" i="0" dirty="0" smtClean="0">
              <a:solidFill>
                <a:schemeClr val="bg1"/>
              </a:solidFill>
              <a:latin typeface="楷体" pitchFamily="49" charset="-122"/>
              <a:ea typeface="楷体" pitchFamily="49" charset="-122"/>
            </a:rPr>
            <a:t>） 关键词提取</a:t>
          </a:r>
          <a:endParaRPr lang="zh-CN" altLang="en-US" sz="3600" dirty="0">
            <a:solidFill>
              <a:schemeClr val="bg1"/>
            </a:solidFill>
            <a:latin typeface="楷体" pitchFamily="49" charset="-122"/>
            <a:ea typeface="楷体" pitchFamily="49" charset="-122"/>
          </a:endParaRPr>
        </a:p>
      </dgm:t>
      <dgm:extLst>
        <a:ext uri="{E40237B7-FDA0-4F09-8148-C483321AD2D9}">
          <dgm14:cNvPr xmlns:dgm14="http://schemas.microsoft.com/office/drawing/2010/diagram" id="0" name="" title="Step 1 task description"/>
        </a:ext>
      </dgm:extLst>
    </dgm:pt>
    <dgm:pt modelId="{9973DBD4-90CD-4290-8BFE-98DD059D9533}">
      <dgm:prSet phldrT="[Text]" custT="1"/>
      <dgm:spPr/>
      <dgm:t>
        <a:bodyPr rtlCol="0"/>
        <a:lstStyle/>
        <a:p>
          <a:pPr rtl="0"/>
          <a:r>
            <a:rPr lang="zh-CN" altLang="en-US" sz="3600" dirty="0" smtClean="0">
              <a:ea typeface="楷体" panose="02010609060101010101" pitchFamily="49" charset="-122"/>
            </a:rPr>
            <a:t>有关于正负面的关键词</a:t>
          </a:r>
          <a:endParaRPr lang="zh-CN" altLang="en-US" sz="36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  <dgm:extLst>
        <a:ext uri="{E40237B7-FDA0-4F09-8148-C483321AD2D9}">
          <dgm14:cNvPr xmlns:dgm14="http://schemas.microsoft.com/office/drawing/2010/diagram" id="0" name="" title="Step 1 heading "/>
        </a:ext>
      </dgm:extLst>
    </dgm:pt>
    <dgm:pt modelId="{C2971989-7AAA-42A2-A4EF-884E090F6962}" type="sibTrans" cxnId="{BE946E77-33F8-4D64-A0D4-AF0C74135D36}">
      <dgm:prSet/>
      <dgm:spPr/>
      <dgm:t>
        <a:bodyPr rtlCol="0"/>
        <a:lstStyle/>
        <a:p>
          <a:pPr rtl="0"/>
          <a:endParaRPr lang="en-US"/>
        </a:p>
      </dgm:t>
    </dgm:pt>
    <dgm:pt modelId="{103DDE2D-4BA9-46E4-B7D5-20AC68D5AF79}" type="parTrans" cxnId="{BE946E77-33F8-4D64-A0D4-AF0C74135D36}">
      <dgm:prSet/>
      <dgm:spPr/>
      <dgm:t>
        <a:bodyPr rtlCol="0"/>
        <a:lstStyle/>
        <a:p>
          <a:pPr rtl="0"/>
          <a:endParaRPr lang="en-US"/>
        </a:p>
      </dgm:t>
    </dgm:pt>
    <dgm:pt modelId="{456F42C0-B429-4FE8-B163-6E1DA1EE39B8}" type="sibTrans" cxnId="{9C1AFC09-ACFD-4642-A98C-0A3856C5CEAD}">
      <dgm:prSet/>
      <dgm:spPr/>
      <dgm:t>
        <a:bodyPr rtlCol="0"/>
        <a:lstStyle/>
        <a:p>
          <a:pPr rtl="0"/>
          <a:endParaRPr lang="en-US"/>
        </a:p>
      </dgm:t>
    </dgm:pt>
    <dgm:pt modelId="{BF51C53E-E658-496D-9C60-FC71F03FB86F}" type="parTrans" cxnId="{9C1AFC09-ACFD-4642-A98C-0A3856C5CEAD}">
      <dgm:prSet/>
      <dgm:spPr/>
      <dgm:t>
        <a:bodyPr rtlCol="0"/>
        <a:lstStyle/>
        <a:p>
          <a:pPr rtl="0"/>
          <a:endParaRPr lang="en-US"/>
        </a:p>
      </dgm:t>
    </dgm:pt>
    <dgm:pt modelId="{DC116BB7-7E08-4371-8427-129FC519EAC3}">
      <dgm:prSet phldrT="[Text]" custT="1"/>
      <dgm:spPr/>
      <dgm:t>
        <a:bodyPr rtlCol="0"/>
        <a:lstStyle/>
        <a:p>
          <a:pPr rtl="0"/>
          <a:r>
            <a:rPr lang="zh-CN" altLang="en-US" sz="3600" dirty="0" smtClean="0">
              <a:ea typeface="楷体" panose="02010609060101010101" pitchFamily="49" charset="-122"/>
            </a:rPr>
            <a:t>缺少文章内容评价程序</a:t>
          </a:r>
          <a:endParaRPr lang="en-US" altLang="zh-CN" sz="36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  <dgm:extLst>
        <a:ext uri="{E40237B7-FDA0-4F09-8148-C483321AD2D9}">
          <dgm14:cNvPr xmlns:dgm14="http://schemas.microsoft.com/office/drawing/2010/diagram" id="0" name="" title="Step 2 heading"/>
        </a:ext>
      </dgm:extLst>
    </dgm:pt>
    <dgm:pt modelId="{0DFF8ADE-93F1-470A-9A46-AAD178A95DAC}" type="sibTrans" cxnId="{CB4B7FE7-8AFF-4751-A507-684CB9536E49}">
      <dgm:prSet/>
      <dgm:spPr/>
      <dgm:t>
        <a:bodyPr rtlCol="0"/>
        <a:lstStyle/>
        <a:p>
          <a:pPr rtl="0"/>
          <a:endParaRPr lang="en-US"/>
        </a:p>
      </dgm:t>
    </dgm:pt>
    <dgm:pt modelId="{D9D289B4-455D-4A02-8505-A4AF490B105A}" type="parTrans" cxnId="{CB4B7FE7-8AFF-4751-A507-684CB9536E49}">
      <dgm:prSet/>
      <dgm:spPr/>
      <dgm:t>
        <a:bodyPr rtlCol="0"/>
        <a:lstStyle/>
        <a:p>
          <a:pPr rtl="0"/>
          <a:endParaRPr lang="en-US"/>
        </a:p>
      </dgm:t>
    </dgm:pt>
    <dgm:pt modelId="{CDA36253-46B1-4579-98B8-8C5F85390E57}">
      <dgm:prSet phldrT="[Text]" custT="1"/>
      <dgm:spPr/>
      <dgm:t>
        <a:bodyPr rtlCol="0"/>
        <a:lstStyle/>
        <a:p>
          <a:pPr rtl="0"/>
          <a:r>
            <a:rPr lang="zh-CN" altLang="en-US" sz="4000" dirty="0" smtClean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rPr>
            <a:t>一种类似于神经网络</a:t>
          </a:r>
          <a:endParaRPr lang="zh-CN" altLang="en-US" sz="4000" dirty="0">
            <a:solidFill>
              <a:schemeClr val="bg1"/>
            </a:solidFill>
            <a:latin typeface="楷体" panose="02010609060101010101" pitchFamily="49" charset="-122"/>
            <a:ea typeface="楷体" panose="02010609060101010101" pitchFamily="49" charset="-122"/>
          </a:endParaRPr>
        </a:p>
      </dgm:t>
      <dgm:extLst>
        <a:ext uri="{E40237B7-FDA0-4F09-8148-C483321AD2D9}">
          <dgm14:cNvPr xmlns:dgm14="http://schemas.microsoft.com/office/drawing/2010/diagram" id="0" name="" title="Step 2 task description"/>
        </a:ext>
      </dgm:extLst>
    </dgm:pt>
    <dgm:pt modelId="{EBAFA115-C9A8-4243-8E32-FA3EB149282E}" type="sibTrans" cxnId="{CBE684EA-7285-45DB-BE1C-833E3F4C7507}">
      <dgm:prSet/>
      <dgm:spPr/>
      <dgm:t>
        <a:bodyPr rtlCol="0"/>
        <a:lstStyle/>
        <a:p>
          <a:pPr rtl="0"/>
          <a:endParaRPr lang="en-US"/>
        </a:p>
      </dgm:t>
    </dgm:pt>
    <dgm:pt modelId="{ACEAB6EC-AA1D-4924-9607-920AF547F530}" type="parTrans" cxnId="{CBE684EA-7285-45DB-BE1C-833E3F4C7507}">
      <dgm:prSet/>
      <dgm:spPr/>
      <dgm:t>
        <a:bodyPr rtlCol="0"/>
        <a:lstStyle/>
        <a:p>
          <a:pPr rtl="0"/>
          <a:endParaRPr lang="en-US"/>
        </a:p>
      </dgm:t>
    </dgm:pt>
    <dgm:pt modelId="{B75A8043-2A5C-40F5-AB52-84B648833440}" type="pres">
      <dgm:prSet presAssocID="{25CFF1E9-C400-4787-9EBE-7E2369A40695}" presName="Name0" presStyleCnt="0">
        <dgm:presLayoutVars>
          <dgm:chMax val="7"/>
          <dgm:chPref val="5"/>
          <dgm:dir/>
          <dgm:animOne val="branch"/>
          <dgm:animLvl val="lvl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01A93EBE-B6CC-44D9-96D8-9EC440AA2DF8}" type="pres">
      <dgm:prSet presAssocID="{DC116BB7-7E08-4371-8427-129FC519EAC3}" presName="ChildAccent2" presStyleCnt="0"/>
      <dgm:spPr/>
      <dgm:t>
        <a:bodyPr rtlCol="0"/>
        <a:lstStyle/>
        <a:p>
          <a:pPr rtl="0"/>
          <a:endParaRPr lang="en-US"/>
        </a:p>
      </dgm:t>
    </dgm:pt>
    <dgm:pt modelId="{8481E0A1-3340-4D41-A335-19FC673E8623}" type="pres">
      <dgm:prSet presAssocID="{DC116BB7-7E08-4371-8427-129FC519EAC3}" presName="ChildAccent" presStyleLbl="alignImgPlace1" presStyleIdx="0" presStyleCnt="2" custScaleX="287644" custScaleY="66855" custLinFactNeighborX="23608"/>
      <dgm:spPr/>
      <dgm:t>
        <a:bodyPr rtlCol="0"/>
        <a:lstStyle/>
        <a:p>
          <a:pPr rtl="0"/>
          <a:endParaRPr lang="en-US"/>
        </a:p>
      </dgm:t>
    </dgm:pt>
    <dgm:pt modelId="{0AE8916F-9FB8-40E3-82AE-C07E45D61326}" type="pres">
      <dgm:prSet presAssocID="{DC116BB7-7E08-4371-8427-129FC519EAC3}" presName="Child2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F62B26E2-3F53-45C3-8A5D-BDB13ED86F84}" type="pres">
      <dgm:prSet presAssocID="{DC116BB7-7E08-4371-8427-129FC519EAC3}" presName="Parent2" presStyleLbl="node1" presStyleIdx="0" presStyleCnt="2" custScaleX="202425" custScaleY="72932" custLinFactNeighborX="68290" custLinFactNeighborY="15533">
        <dgm:presLayoutVars>
          <dgm:chMax val="2"/>
          <dgm:chPref val="1"/>
          <dgm:bulletEnabled val="1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45FD4591-DBFF-4CB2-9093-D43637390FB5}" type="pres">
      <dgm:prSet presAssocID="{9973DBD4-90CD-4290-8BFE-98DD059D9533}" presName="ChildAccent1" presStyleCnt="0"/>
      <dgm:spPr/>
      <dgm:t>
        <a:bodyPr rtlCol="0"/>
        <a:lstStyle/>
        <a:p>
          <a:pPr rtl="0"/>
          <a:endParaRPr lang="en-US"/>
        </a:p>
      </dgm:t>
    </dgm:pt>
    <dgm:pt modelId="{3830D3E1-928E-44CE-8B15-1E0CB9FA2D58}" type="pres">
      <dgm:prSet presAssocID="{9973DBD4-90CD-4290-8BFE-98DD059D9533}" presName="ChildAccent" presStyleLbl="alignImgPlace1" presStyleIdx="1" presStyleCnt="2" custScaleX="181997" custScaleY="70072" custLinFactNeighborX="-34302" custLinFactNeighborY="3837"/>
      <dgm:spPr/>
      <dgm:t>
        <a:bodyPr rtlCol="0"/>
        <a:lstStyle/>
        <a:p>
          <a:pPr rtl="0"/>
          <a:endParaRPr lang="en-US"/>
        </a:p>
      </dgm:t>
    </dgm:pt>
    <dgm:pt modelId="{B1BE7A79-853A-4053-B20E-911788D679BC}" type="pres">
      <dgm:prSet presAssocID="{9973DBD4-90CD-4290-8BFE-98DD059D9533}" presName="Child1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689B834B-0576-4B5D-B813-1B600D181483}" type="pres">
      <dgm:prSet presAssocID="{9973DBD4-90CD-4290-8BFE-98DD059D9533}" presName="Parent1" presStyleLbl="node1" presStyleIdx="1" presStyleCnt="2" custScaleX="199989" custScaleY="89750" custLinFactNeighborX="-27172" custLinFactNeighborY="8556">
        <dgm:presLayoutVars>
          <dgm:chMax val="2"/>
          <dgm:chPref val="1"/>
          <dgm:bulletEnabled val="1"/>
        </dgm:presLayoutVars>
      </dgm:prSet>
      <dgm:spPr/>
      <dgm:t>
        <a:bodyPr rtlCol="0"/>
        <a:lstStyle/>
        <a:p>
          <a:pPr rtl="0"/>
          <a:endParaRPr lang="en-US"/>
        </a:p>
      </dgm:t>
    </dgm:pt>
  </dgm:ptLst>
  <dgm:cxnLst>
    <dgm:cxn modelId="{C72879CF-5940-4663-B463-000832F3DE2A}" type="presOf" srcId="{CDA36253-46B1-4579-98B8-8C5F85390E57}" destId="{8481E0A1-3340-4D41-A335-19FC673E8623}" srcOrd="0" destOrd="0" presId="urn:microsoft.com/office/officeart/2011/layout/InterconnectedBlockProcess"/>
    <dgm:cxn modelId="{AD3FC546-6669-435E-8A9C-6CB3A4D71178}" type="presOf" srcId="{7947CEE9-5A28-46C4-A03A-3C8C5E37DF87}" destId="{B1BE7A79-853A-4053-B20E-911788D679BC}" srcOrd="1" destOrd="0" presId="urn:microsoft.com/office/officeart/2011/layout/InterconnectedBlockProcess"/>
    <dgm:cxn modelId="{D2D0EBBC-39D2-4D2C-B479-147F5F5AD5F0}" type="presOf" srcId="{7947CEE9-5A28-46C4-A03A-3C8C5E37DF87}" destId="{3830D3E1-928E-44CE-8B15-1E0CB9FA2D58}" srcOrd="0" destOrd="0" presId="urn:microsoft.com/office/officeart/2011/layout/InterconnectedBlockProcess"/>
    <dgm:cxn modelId="{69A94E82-8FA3-46FC-8567-8A124DBD0F87}" type="presOf" srcId="{CDA36253-46B1-4579-98B8-8C5F85390E57}" destId="{0AE8916F-9FB8-40E3-82AE-C07E45D61326}" srcOrd="1" destOrd="0" presId="urn:microsoft.com/office/officeart/2011/layout/InterconnectedBlockProcess"/>
    <dgm:cxn modelId="{2513098D-0649-4AB4-88E4-C6A66F36E7AE}" type="presOf" srcId="{9973DBD4-90CD-4290-8BFE-98DD059D9533}" destId="{689B834B-0576-4B5D-B813-1B600D181483}" srcOrd="0" destOrd="0" presId="urn:microsoft.com/office/officeart/2011/layout/InterconnectedBlockProcess"/>
    <dgm:cxn modelId="{CE370CCD-409C-42FF-9C8B-A2C226973BFE}" type="presOf" srcId="{25CFF1E9-C400-4787-9EBE-7E2369A40695}" destId="{B75A8043-2A5C-40F5-AB52-84B648833440}" srcOrd="0" destOrd="0" presId="urn:microsoft.com/office/officeart/2011/layout/InterconnectedBlockProcess"/>
    <dgm:cxn modelId="{CBE684EA-7285-45DB-BE1C-833E3F4C7507}" srcId="{DC116BB7-7E08-4371-8427-129FC519EAC3}" destId="{CDA36253-46B1-4579-98B8-8C5F85390E57}" srcOrd="0" destOrd="0" parTransId="{ACEAB6EC-AA1D-4924-9607-920AF547F530}" sibTransId="{EBAFA115-C9A8-4243-8E32-FA3EB149282E}"/>
    <dgm:cxn modelId="{CB4B7FE7-8AFF-4751-A507-684CB9536E49}" srcId="{25CFF1E9-C400-4787-9EBE-7E2369A40695}" destId="{DC116BB7-7E08-4371-8427-129FC519EAC3}" srcOrd="1" destOrd="0" parTransId="{D9D289B4-455D-4A02-8505-A4AF490B105A}" sibTransId="{0DFF8ADE-93F1-470A-9A46-AAD178A95DAC}"/>
    <dgm:cxn modelId="{BE946E77-33F8-4D64-A0D4-AF0C74135D36}" srcId="{25CFF1E9-C400-4787-9EBE-7E2369A40695}" destId="{9973DBD4-90CD-4290-8BFE-98DD059D9533}" srcOrd="0" destOrd="0" parTransId="{103DDE2D-4BA9-46E4-B7D5-20AC68D5AF79}" sibTransId="{C2971989-7AAA-42A2-A4EF-884E090F6962}"/>
    <dgm:cxn modelId="{4175E40C-FA19-4C3B-9A07-EFD901779060}" type="presOf" srcId="{DC116BB7-7E08-4371-8427-129FC519EAC3}" destId="{F62B26E2-3F53-45C3-8A5D-BDB13ED86F84}" srcOrd="0" destOrd="0" presId="urn:microsoft.com/office/officeart/2011/layout/InterconnectedBlockProcess"/>
    <dgm:cxn modelId="{9C1AFC09-ACFD-4642-A98C-0A3856C5CEAD}" srcId="{9973DBD4-90CD-4290-8BFE-98DD059D9533}" destId="{7947CEE9-5A28-46C4-A03A-3C8C5E37DF87}" srcOrd="0" destOrd="0" parTransId="{BF51C53E-E658-496D-9C60-FC71F03FB86F}" sibTransId="{456F42C0-B429-4FE8-B163-6E1DA1EE39B8}"/>
    <dgm:cxn modelId="{25B59D6C-6668-4E9F-9232-E103CAED7B37}" type="presParOf" srcId="{B75A8043-2A5C-40F5-AB52-84B648833440}" destId="{01A93EBE-B6CC-44D9-96D8-9EC440AA2DF8}" srcOrd="0" destOrd="0" presId="urn:microsoft.com/office/officeart/2011/layout/InterconnectedBlockProcess"/>
    <dgm:cxn modelId="{D73C94C2-C649-40C4-ACBF-F1A2B09D1798}" type="presParOf" srcId="{01A93EBE-B6CC-44D9-96D8-9EC440AA2DF8}" destId="{8481E0A1-3340-4D41-A335-19FC673E8623}" srcOrd="0" destOrd="0" presId="urn:microsoft.com/office/officeart/2011/layout/InterconnectedBlockProcess"/>
    <dgm:cxn modelId="{8AE6EC73-6E36-4B88-A42A-023635B91ADF}" type="presParOf" srcId="{B75A8043-2A5C-40F5-AB52-84B648833440}" destId="{0AE8916F-9FB8-40E3-82AE-C07E45D61326}" srcOrd="1" destOrd="0" presId="urn:microsoft.com/office/officeart/2011/layout/InterconnectedBlockProcess"/>
    <dgm:cxn modelId="{BA8A5D26-6B74-4E21-97E4-C3BCF8B9D63D}" type="presParOf" srcId="{B75A8043-2A5C-40F5-AB52-84B648833440}" destId="{F62B26E2-3F53-45C3-8A5D-BDB13ED86F84}" srcOrd="2" destOrd="0" presId="urn:microsoft.com/office/officeart/2011/layout/InterconnectedBlockProcess"/>
    <dgm:cxn modelId="{7F0B7ED1-383C-4F43-AE01-8E4161B9B5AE}" type="presParOf" srcId="{B75A8043-2A5C-40F5-AB52-84B648833440}" destId="{45FD4591-DBFF-4CB2-9093-D43637390FB5}" srcOrd="3" destOrd="0" presId="urn:microsoft.com/office/officeart/2011/layout/InterconnectedBlockProcess"/>
    <dgm:cxn modelId="{401FD722-F880-4E4F-B54A-921AB76C2D73}" type="presParOf" srcId="{45FD4591-DBFF-4CB2-9093-D43637390FB5}" destId="{3830D3E1-928E-44CE-8B15-1E0CB9FA2D58}" srcOrd="0" destOrd="0" presId="urn:microsoft.com/office/officeart/2011/layout/InterconnectedBlockProcess"/>
    <dgm:cxn modelId="{EA34BF48-23A4-4A5A-BF66-E5263919553B}" type="presParOf" srcId="{B75A8043-2A5C-40F5-AB52-84B648833440}" destId="{B1BE7A79-853A-4053-B20E-911788D679BC}" srcOrd="4" destOrd="0" presId="urn:microsoft.com/office/officeart/2011/layout/InterconnectedBlockProcess"/>
    <dgm:cxn modelId="{42107E9B-D8A8-4283-AB95-DD60C375DD4E}" type="presParOf" srcId="{B75A8043-2A5C-40F5-AB52-84B648833440}" destId="{689B834B-0576-4B5D-B813-1B600D181483}" srcOrd="5" destOrd="0" presId="urn:microsoft.com/office/officeart/2011/layout/InterconnectedBlock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8060F7B-9920-4F24-BE71-F0E4E3B7B934}" type="doc">
      <dgm:prSet loTypeId="urn:microsoft.com/office/officeart/2005/8/layout/radial6" loCatId="cycle" qsTypeId="urn:microsoft.com/office/officeart/2005/8/quickstyle/simple1" qsCatId="simple" csTypeId="urn:microsoft.com/office/officeart/2005/8/colors/accent1_1" csCatId="accent1" phldr="1"/>
      <dgm:spPr/>
      <dgm:t>
        <a:bodyPr rtlCol="0"/>
        <a:lstStyle/>
        <a:p>
          <a:pPr rtl="0"/>
          <a:endParaRPr lang="en-US"/>
        </a:p>
      </dgm:t>
    </dgm:pt>
    <dgm:pt modelId="{AA38CBC9-AC6B-457D-9F63-4D1AB8E7793E}">
      <dgm:prSet phldrT="[Text]"/>
      <dgm:spPr/>
      <dgm:t>
        <a:bodyPr rtlCol="0"/>
        <a:lstStyle/>
        <a:p>
          <a:pPr rtl="0"/>
          <a:r>
            <a:rPr lang="zh-CN" altLang="en-US" dirty="0" smtClean="0">
              <a:latin typeface="楷体" panose="02010609060101010101" pitchFamily="49" charset="-122"/>
              <a:ea typeface="楷体" panose="02010609060101010101" pitchFamily="49" charset="-122"/>
            </a:rPr>
            <a:t>利用技术</a:t>
          </a:r>
          <a:endParaRPr lang="en-US" altLang="zh-CN" noProof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  <dgm:extLst>
        <a:ext uri="{E40237B7-FDA0-4F09-8148-C483321AD2D9}">
          <dgm14:cNvPr xmlns:dgm14="http://schemas.microsoft.com/office/drawing/2010/diagram" id="0" name="" title="Group A"/>
        </a:ext>
      </dgm:extLst>
    </dgm:pt>
    <dgm:pt modelId="{02DFC051-974F-4AF1-85DB-FFF5F1CCD57A}" type="parTrans" cxnId="{F68BA8B4-E5E5-4A12-9338-5CF5693ADCA2}">
      <dgm:prSet/>
      <dgm:spPr/>
      <dgm:t>
        <a:bodyPr rtlCol="0"/>
        <a:lstStyle/>
        <a:p>
          <a:pPr rtl="0"/>
          <a:endParaRPr lang="en-US"/>
        </a:p>
      </dgm:t>
    </dgm:pt>
    <dgm:pt modelId="{7ACF197E-8A7D-4D14-A941-EE15BE87306C}" type="sibTrans" cxnId="{F68BA8B4-E5E5-4A12-9338-5CF5693ADCA2}">
      <dgm:prSet/>
      <dgm:spPr/>
      <dgm:t>
        <a:bodyPr rtlCol="0"/>
        <a:lstStyle/>
        <a:p>
          <a:pPr rtl="0"/>
          <a:endParaRPr lang="en-US"/>
        </a:p>
      </dgm:t>
    </dgm:pt>
    <dgm:pt modelId="{50789F86-D3CE-4C0B-B830-60161BD38E85}">
      <dgm:prSet phldrT="[Text]" custT="1"/>
      <dgm:spPr/>
      <dgm:t>
        <a:bodyPr rtlCol="0"/>
        <a:lstStyle/>
        <a:p>
          <a:pPr rtl="0"/>
          <a:r>
            <a:rPr lang="en-US" altLang="zh-CN" sz="2800" dirty="0" err="1" smtClean="0">
              <a:ea typeface="楷体" panose="02010609060101010101" pitchFamily="49" charset="-122"/>
            </a:rPr>
            <a:t>Urllib</a:t>
          </a:r>
          <a:r>
            <a:rPr lang="zh-CN" altLang="en-US" sz="2800" dirty="0" smtClean="0">
              <a:ea typeface="楷体" panose="02010609060101010101" pitchFamily="49" charset="-122"/>
            </a:rPr>
            <a:t>模块</a:t>
          </a:r>
          <a:endParaRPr lang="en-US" altLang="zh-CN" sz="2800" noProof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  <dgm:extLst>
        <a:ext uri="{E40237B7-FDA0-4F09-8148-C483321AD2D9}">
          <dgm14:cNvPr xmlns:dgm14="http://schemas.microsoft.com/office/drawing/2010/diagram" id="0" name="" title="Task 1"/>
        </a:ext>
      </dgm:extLst>
    </dgm:pt>
    <dgm:pt modelId="{6D6B568F-9C4B-44DB-A886-035491FEC9C2}" type="parTrans" cxnId="{1593062C-A63F-4042-94C9-FF0880BD82E8}">
      <dgm:prSet/>
      <dgm:spPr/>
      <dgm:t>
        <a:bodyPr rtlCol="0"/>
        <a:lstStyle/>
        <a:p>
          <a:pPr rtl="0"/>
          <a:endParaRPr lang="en-US"/>
        </a:p>
      </dgm:t>
    </dgm:pt>
    <dgm:pt modelId="{775D1C29-7B88-46A3-9FAD-95EFDC006E81}" type="sibTrans" cxnId="{1593062C-A63F-4042-94C9-FF0880BD82E8}">
      <dgm:prSet/>
      <dgm:spPr/>
      <dgm:t>
        <a:bodyPr rtlCol="0"/>
        <a:lstStyle/>
        <a:p>
          <a:pPr rtl="0"/>
          <a:endParaRPr lang="zh-CN" altLang="en-US" noProof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53E9C449-9881-4D92-A7B4-18A4FAB13004}">
      <dgm:prSet custT="1"/>
      <dgm:spPr/>
      <dgm:t>
        <a:bodyPr/>
        <a:lstStyle/>
        <a:p>
          <a:r>
            <a:rPr lang="en-US" altLang="zh-CN" sz="2800" dirty="0" err="1" smtClean="0">
              <a:ea typeface="楷体" panose="02010609060101010101" pitchFamily="49" charset="-122"/>
            </a:rPr>
            <a:t>Jieba</a:t>
          </a:r>
          <a:r>
            <a:rPr lang="zh-CN" altLang="en-US" sz="2800" dirty="0" smtClean="0">
              <a:ea typeface="楷体" panose="02010609060101010101" pitchFamily="49" charset="-122"/>
            </a:rPr>
            <a:t>模块</a:t>
          </a:r>
          <a:endParaRPr lang="en-US" altLang="zh-CN" sz="2800" dirty="0" smtClean="0">
            <a:ea typeface="楷体" panose="02010609060101010101" pitchFamily="49" charset="-122"/>
          </a:endParaRPr>
        </a:p>
      </dgm:t>
    </dgm:pt>
    <dgm:pt modelId="{7B858376-FFFF-40CC-B88C-26435CD3B40D}" type="parTrans" cxnId="{EE4D9E87-BC7B-4182-999C-653E70F18C78}">
      <dgm:prSet/>
      <dgm:spPr/>
      <dgm:t>
        <a:bodyPr/>
        <a:lstStyle/>
        <a:p>
          <a:endParaRPr lang="zh-CN" altLang="en-US"/>
        </a:p>
      </dgm:t>
    </dgm:pt>
    <dgm:pt modelId="{C4C3045E-87BC-4763-9811-9A14B1195B5B}" type="sibTrans" cxnId="{EE4D9E87-BC7B-4182-999C-653E70F18C78}">
      <dgm:prSet/>
      <dgm:spPr/>
      <dgm:t>
        <a:bodyPr/>
        <a:lstStyle/>
        <a:p>
          <a:endParaRPr lang="zh-CN" altLang="en-US"/>
        </a:p>
      </dgm:t>
    </dgm:pt>
    <dgm:pt modelId="{7C2703F6-8318-4670-91A6-F5A95381C93C}">
      <dgm:prSet custT="1"/>
      <dgm:spPr/>
      <dgm:t>
        <a:bodyPr/>
        <a:lstStyle/>
        <a:p>
          <a:r>
            <a:rPr lang="en-US" altLang="zh-CN" sz="2800" dirty="0" smtClean="0">
              <a:ea typeface="楷体" panose="02010609060101010101" pitchFamily="49" charset="-122"/>
            </a:rPr>
            <a:t>Tensorflow</a:t>
          </a:r>
          <a:r>
            <a:rPr lang="zh-CN" altLang="en-US" sz="2800" dirty="0" smtClean="0">
              <a:ea typeface="楷体" panose="02010609060101010101" pitchFamily="49" charset="-122"/>
            </a:rPr>
            <a:t>模块</a:t>
          </a:r>
          <a:endParaRPr lang="en-US" altLang="zh-CN" sz="2800" dirty="0" smtClean="0">
            <a:ea typeface="楷体" panose="02010609060101010101" pitchFamily="49" charset="-122"/>
          </a:endParaRPr>
        </a:p>
      </dgm:t>
    </dgm:pt>
    <dgm:pt modelId="{F9AE7A34-C344-476B-9908-76F19D4B802F}" type="parTrans" cxnId="{2F82808C-EB43-4D77-9C41-9CAB66ACB735}">
      <dgm:prSet/>
      <dgm:spPr/>
      <dgm:t>
        <a:bodyPr/>
        <a:lstStyle/>
        <a:p>
          <a:endParaRPr lang="zh-CN" altLang="en-US"/>
        </a:p>
      </dgm:t>
    </dgm:pt>
    <dgm:pt modelId="{646E6781-B500-4E06-B04B-B836985E66F8}" type="sibTrans" cxnId="{2F82808C-EB43-4D77-9C41-9CAB66ACB735}">
      <dgm:prSet/>
      <dgm:spPr/>
      <dgm:t>
        <a:bodyPr/>
        <a:lstStyle/>
        <a:p>
          <a:endParaRPr lang="zh-CN" altLang="en-US"/>
        </a:p>
      </dgm:t>
    </dgm:pt>
    <dgm:pt modelId="{0FA74E02-090C-4339-90C7-441B61F9166F}">
      <dgm:prSet custT="1"/>
      <dgm:spPr/>
      <dgm:t>
        <a:bodyPr/>
        <a:lstStyle/>
        <a:p>
          <a:r>
            <a:rPr lang="en-US" altLang="zh-CN" sz="2800" dirty="0" err="1" smtClean="0">
              <a:ea typeface="楷体" panose="02010609060101010101" pitchFamily="49" charset="-122"/>
            </a:rPr>
            <a:t>Wordcloud</a:t>
          </a:r>
          <a:r>
            <a:rPr lang="zh-CN" altLang="en-US" sz="2800" dirty="0" smtClean="0">
              <a:ea typeface="楷体" panose="02010609060101010101" pitchFamily="49" charset="-122"/>
            </a:rPr>
            <a:t>模块</a:t>
          </a:r>
          <a:endParaRPr lang="en-US" altLang="zh-CN" sz="2800" dirty="0" smtClean="0">
            <a:ea typeface="楷体" panose="02010609060101010101" pitchFamily="49" charset="-122"/>
          </a:endParaRPr>
        </a:p>
      </dgm:t>
    </dgm:pt>
    <dgm:pt modelId="{5933ADA6-7090-4A7A-9FD8-DA33A63E2367}" type="parTrans" cxnId="{C59676A2-5706-4376-8352-588D1DAFD979}">
      <dgm:prSet/>
      <dgm:spPr/>
      <dgm:t>
        <a:bodyPr/>
        <a:lstStyle/>
        <a:p>
          <a:endParaRPr lang="zh-CN" altLang="en-US"/>
        </a:p>
      </dgm:t>
    </dgm:pt>
    <dgm:pt modelId="{EEA4B122-F8BA-4DC8-9D22-9BB19DA3333B}" type="sibTrans" cxnId="{C59676A2-5706-4376-8352-588D1DAFD979}">
      <dgm:prSet/>
      <dgm:spPr/>
      <dgm:t>
        <a:bodyPr/>
        <a:lstStyle/>
        <a:p>
          <a:endParaRPr lang="zh-CN" altLang="en-US"/>
        </a:p>
      </dgm:t>
    </dgm:pt>
    <dgm:pt modelId="{B0C37B97-914B-49F2-84E5-94B39EF2352F}" type="pres">
      <dgm:prSet presAssocID="{B8060F7B-9920-4F24-BE71-F0E4E3B7B934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D2BB9C9C-582A-4226-99A2-A6A4B7AD887A}" type="pres">
      <dgm:prSet presAssocID="{AA38CBC9-AC6B-457D-9F63-4D1AB8E7793E}" presName="centerShape" presStyleLbl="node0" presStyleIdx="0" presStyleCnt="1" custScaleX="98510" custScaleY="92826" custLinFactNeighborX="1136"/>
      <dgm:spPr/>
      <dgm:t>
        <a:bodyPr rtlCol="0"/>
        <a:lstStyle/>
        <a:p>
          <a:pPr rtl="0"/>
          <a:endParaRPr lang="en-US"/>
        </a:p>
      </dgm:t>
    </dgm:pt>
    <dgm:pt modelId="{0B9D5D8D-AE9B-4E3C-8081-7E5A4C702F02}" type="pres">
      <dgm:prSet presAssocID="{50789F86-D3CE-4C0B-B830-60161BD38E85}" presName="node" presStyleLbl="node1" presStyleIdx="0" presStyleCnt="4" custScaleX="141886" custScaleY="137745">
        <dgm:presLayoutVars>
          <dgm:bulletEnabled val="1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E8755371-EE00-4D9C-9546-B5D2DEB3691D}" type="pres">
      <dgm:prSet presAssocID="{50789F86-D3CE-4C0B-B830-60161BD38E85}" presName="dummy" presStyleCnt="0"/>
      <dgm:spPr/>
    </dgm:pt>
    <dgm:pt modelId="{65DE7562-7D1C-4B0F-8927-12F8E6C5F5AF}" type="pres">
      <dgm:prSet presAssocID="{775D1C29-7B88-46A3-9FAD-95EFDC006E81}" presName="sibTrans" presStyleLbl="sibTrans2D1" presStyleIdx="0" presStyleCnt="4"/>
      <dgm:spPr/>
      <dgm:t>
        <a:bodyPr rtlCol="0"/>
        <a:lstStyle/>
        <a:p>
          <a:pPr rtl="0"/>
          <a:endParaRPr lang="en-US"/>
        </a:p>
      </dgm:t>
    </dgm:pt>
    <dgm:pt modelId="{26B2AF15-1E23-48F8-A4BB-A5A3905871C6}" type="pres">
      <dgm:prSet presAssocID="{53E9C449-9881-4D92-A7B4-18A4FAB13004}" presName="node" presStyleLbl="node1" presStyleIdx="1" presStyleCnt="4" custScaleX="141886" custScaleY="13774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ADAD7E4-9846-4BE9-8E7E-24EBD6BDF76A}" type="pres">
      <dgm:prSet presAssocID="{53E9C449-9881-4D92-A7B4-18A4FAB13004}" presName="dummy" presStyleCnt="0"/>
      <dgm:spPr/>
    </dgm:pt>
    <dgm:pt modelId="{CBC9E32F-CBCC-4D54-93EF-78EC18BB7247}" type="pres">
      <dgm:prSet presAssocID="{C4C3045E-87BC-4763-9811-9A14B1195B5B}" presName="sibTrans" presStyleLbl="sibTrans2D1" presStyleIdx="1" presStyleCnt="4"/>
      <dgm:spPr/>
      <dgm:t>
        <a:bodyPr/>
        <a:lstStyle/>
        <a:p>
          <a:endParaRPr lang="zh-CN" altLang="en-US"/>
        </a:p>
      </dgm:t>
    </dgm:pt>
    <dgm:pt modelId="{E7F96276-3EE1-4ADD-8A86-33284F2F9568}" type="pres">
      <dgm:prSet presAssocID="{0FA74E02-090C-4339-90C7-441B61F9166F}" presName="node" presStyleLbl="node1" presStyleIdx="2" presStyleCnt="4" custScaleX="164949" custScaleY="102455" custRadScaleRad="9829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0057919-F917-4207-B4C9-E51DC789B39E}" type="pres">
      <dgm:prSet presAssocID="{0FA74E02-090C-4339-90C7-441B61F9166F}" presName="dummy" presStyleCnt="0"/>
      <dgm:spPr/>
    </dgm:pt>
    <dgm:pt modelId="{7B8E769C-B8D3-497A-B597-C7CEBC955175}" type="pres">
      <dgm:prSet presAssocID="{EEA4B122-F8BA-4DC8-9D22-9BB19DA3333B}" presName="sibTrans" presStyleLbl="sibTrans2D1" presStyleIdx="2" presStyleCnt="4"/>
      <dgm:spPr/>
      <dgm:t>
        <a:bodyPr/>
        <a:lstStyle/>
        <a:p>
          <a:endParaRPr lang="zh-CN" altLang="en-US"/>
        </a:p>
      </dgm:t>
    </dgm:pt>
    <dgm:pt modelId="{41A94AEF-B791-49B0-936E-9717345CB0D7}" type="pres">
      <dgm:prSet presAssocID="{7C2703F6-8318-4670-91A6-F5A95381C93C}" presName="node" presStyleLbl="node1" presStyleIdx="3" presStyleCnt="4" custScaleX="154706" custScaleY="12866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40ECC0F-8023-4481-B5A0-C5FFD9C2C966}" type="pres">
      <dgm:prSet presAssocID="{7C2703F6-8318-4670-91A6-F5A95381C93C}" presName="dummy" presStyleCnt="0"/>
      <dgm:spPr/>
    </dgm:pt>
    <dgm:pt modelId="{9EB09817-B73A-47F9-86B1-1683F0EE9700}" type="pres">
      <dgm:prSet presAssocID="{646E6781-B500-4E06-B04B-B836985E66F8}" presName="sibTrans" presStyleLbl="sibTrans2D1" presStyleIdx="3" presStyleCnt="4"/>
      <dgm:spPr/>
      <dgm:t>
        <a:bodyPr/>
        <a:lstStyle/>
        <a:p>
          <a:endParaRPr lang="zh-CN" altLang="en-US"/>
        </a:p>
      </dgm:t>
    </dgm:pt>
  </dgm:ptLst>
  <dgm:cxnLst>
    <dgm:cxn modelId="{CC82BF22-B380-4AAC-B185-45531A6FCC40}" type="presOf" srcId="{646E6781-B500-4E06-B04B-B836985E66F8}" destId="{9EB09817-B73A-47F9-86B1-1683F0EE9700}" srcOrd="0" destOrd="0" presId="urn:microsoft.com/office/officeart/2005/8/layout/radial6"/>
    <dgm:cxn modelId="{ADFD541B-106D-4FF6-9F40-3C492ED292CD}" type="presOf" srcId="{775D1C29-7B88-46A3-9FAD-95EFDC006E81}" destId="{65DE7562-7D1C-4B0F-8927-12F8E6C5F5AF}" srcOrd="0" destOrd="0" presId="urn:microsoft.com/office/officeart/2005/8/layout/radial6"/>
    <dgm:cxn modelId="{654ED5EE-FAE0-4788-9D8A-0594031DEF45}" type="presOf" srcId="{C4C3045E-87BC-4763-9811-9A14B1195B5B}" destId="{CBC9E32F-CBCC-4D54-93EF-78EC18BB7247}" srcOrd="0" destOrd="0" presId="urn:microsoft.com/office/officeart/2005/8/layout/radial6"/>
    <dgm:cxn modelId="{397A3680-C306-4BC7-A255-3F5DE7AA3352}" type="presOf" srcId="{7C2703F6-8318-4670-91A6-F5A95381C93C}" destId="{41A94AEF-B791-49B0-936E-9717345CB0D7}" srcOrd="0" destOrd="0" presId="urn:microsoft.com/office/officeart/2005/8/layout/radial6"/>
    <dgm:cxn modelId="{076E6E42-D935-444A-A46F-6276520E71D9}" type="presOf" srcId="{EEA4B122-F8BA-4DC8-9D22-9BB19DA3333B}" destId="{7B8E769C-B8D3-497A-B597-C7CEBC955175}" srcOrd="0" destOrd="0" presId="urn:microsoft.com/office/officeart/2005/8/layout/radial6"/>
    <dgm:cxn modelId="{A41348EF-2A2A-49E4-BDAF-050660AC52C2}" type="presOf" srcId="{50789F86-D3CE-4C0B-B830-60161BD38E85}" destId="{0B9D5D8D-AE9B-4E3C-8081-7E5A4C702F02}" srcOrd="0" destOrd="0" presId="urn:microsoft.com/office/officeart/2005/8/layout/radial6"/>
    <dgm:cxn modelId="{411B38F3-6A2B-4639-A797-95A4CE0BBA24}" type="presOf" srcId="{53E9C449-9881-4D92-A7B4-18A4FAB13004}" destId="{26B2AF15-1E23-48F8-A4BB-A5A3905871C6}" srcOrd="0" destOrd="0" presId="urn:microsoft.com/office/officeart/2005/8/layout/radial6"/>
    <dgm:cxn modelId="{1593062C-A63F-4042-94C9-FF0880BD82E8}" srcId="{AA38CBC9-AC6B-457D-9F63-4D1AB8E7793E}" destId="{50789F86-D3CE-4C0B-B830-60161BD38E85}" srcOrd="0" destOrd="0" parTransId="{6D6B568F-9C4B-44DB-A886-035491FEC9C2}" sibTransId="{775D1C29-7B88-46A3-9FAD-95EFDC006E81}"/>
    <dgm:cxn modelId="{F68BA8B4-E5E5-4A12-9338-5CF5693ADCA2}" srcId="{B8060F7B-9920-4F24-BE71-F0E4E3B7B934}" destId="{AA38CBC9-AC6B-457D-9F63-4D1AB8E7793E}" srcOrd="0" destOrd="0" parTransId="{02DFC051-974F-4AF1-85DB-FFF5F1CCD57A}" sibTransId="{7ACF197E-8A7D-4D14-A941-EE15BE87306C}"/>
    <dgm:cxn modelId="{4DC5F9DD-BD3A-4141-81AF-843BF7F0C9EF}" type="presOf" srcId="{0FA74E02-090C-4339-90C7-441B61F9166F}" destId="{E7F96276-3EE1-4ADD-8A86-33284F2F9568}" srcOrd="0" destOrd="0" presId="urn:microsoft.com/office/officeart/2005/8/layout/radial6"/>
    <dgm:cxn modelId="{C59676A2-5706-4376-8352-588D1DAFD979}" srcId="{AA38CBC9-AC6B-457D-9F63-4D1AB8E7793E}" destId="{0FA74E02-090C-4339-90C7-441B61F9166F}" srcOrd="2" destOrd="0" parTransId="{5933ADA6-7090-4A7A-9FD8-DA33A63E2367}" sibTransId="{EEA4B122-F8BA-4DC8-9D22-9BB19DA3333B}"/>
    <dgm:cxn modelId="{2F82808C-EB43-4D77-9C41-9CAB66ACB735}" srcId="{AA38CBC9-AC6B-457D-9F63-4D1AB8E7793E}" destId="{7C2703F6-8318-4670-91A6-F5A95381C93C}" srcOrd="3" destOrd="0" parTransId="{F9AE7A34-C344-476B-9908-76F19D4B802F}" sibTransId="{646E6781-B500-4E06-B04B-B836985E66F8}"/>
    <dgm:cxn modelId="{521997F1-F04E-49BA-B2E3-2F6F8A263BE2}" type="presOf" srcId="{AA38CBC9-AC6B-457D-9F63-4D1AB8E7793E}" destId="{D2BB9C9C-582A-4226-99A2-A6A4B7AD887A}" srcOrd="0" destOrd="0" presId="urn:microsoft.com/office/officeart/2005/8/layout/radial6"/>
    <dgm:cxn modelId="{EE4D9E87-BC7B-4182-999C-653E70F18C78}" srcId="{AA38CBC9-AC6B-457D-9F63-4D1AB8E7793E}" destId="{53E9C449-9881-4D92-A7B4-18A4FAB13004}" srcOrd="1" destOrd="0" parTransId="{7B858376-FFFF-40CC-B88C-26435CD3B40D}" sibTransId="{C4C3045E-87BC-4763-9811-9A14B1195B5B}"/>
    <dgm:cxn modelId="{59E7EACA-311D-4EBB-A7AE-AEA5DDF6122B}" type="presOf" srcId="{B8060F7B-9920-4F24-BE71-F0E4E3B7B934}" destId="{B0C37B97-914B-49F2-84E5-94B39EF2352F}" srcOrd="0" destOrd="0" presId="urn:microsoft.com/office/officeart/2005/8/layout/radial6"/>
    <dgm:cxn modelId="{1218B19C-4308-41DB-8C84-B95AE2F2280C}" type="presParOf" srcId="{B0C37B97-914B-49F2-84E5-94B39EF2352F}" destId="{D2BB9C9C-582A-4226-99A2-A6A4B7AD887A}" srcOrd="0" destOrd="0" presId="urn:microsoft.com/office/officeart/2005/8/layout/radial6"/>
    <dgm:cxn modelId="{96A165B9-ABED-4A5B-BC80-52D8676ED646}" type="presParOf" srcId="{B0C37B97-914B-49F2-84E5-94B39EF2352F}" destId="{0B9D5D8D-AE9B-4E3C-8081-7E5A4C702F02}" srcOrd="1" destOrd="0" presId="urn:microsoft.com/office/officeart/2005/8/layout/radial6"/>
    <dgm:cxn modelId="{A3404522-D35A-40C2-BA89-A4CF19EBED31}" type="presParOf" srcId="{B0C37B97-914B-49F2-84E5-94B39EF2352F}" destId="{E8755371-EE00-4D9C-9546-B5D2DEB3691D}" srcOrd="2" destOrd="0" presId="urn:microsoft.com/office/officeart/2005/8/layout/radial6"/>
    <dgm:cxn modelId="{0883C7E8-9672-416F-875D-81179C60EFA2}" type="presParOf" srcId="{B0C37B97-914B-49F2-84E5-94B39EF2352F}" destId="{65DE7562-7D1C-4B0F-8927-12F8E6C5F5AF}" srcOrd="3" destOrd="0" presId="urn:microsoft.com/office/officeart/2005/8/layout/radial6"/>
    <dgm:cxn modelId="{E3FDEC52-7CBD-45D7-9EDE-2BFA43AC98E3}" type="presParOf" srcId="{B0C37B97-914B-49F2-84E5-94B39EF2352F}" destId="{26B2AF15-1E23-48F8-A4BB-A5A3905871C6}" srcOrd="4" destOrd="0" presId="urn:microsoft.com/office/officeart/2005/8/layout/radial6"/>
    <dgm:cxn modelId="{7A57AC17-F005-4472-B8C7-EC654D35ECFE}" type="presParOf" srcId="{B0C37B97-914B-49F2-84E5-94B39EF2352F}" destId="{7ADAD7E4-9846-4BE9-8E7E-24EBD6BDF76A}" srcOrd="5" destOrd="0" presId="urn:microsoft.com/office/officeart/2005/8/layout/radial6"/>
    <dgm:cxn modelId="{42A09C2C-AE31-4953-B45D-D2E327CEC913}" type="presParOf" srcId="{B0C37B97-914B-49F2-84E5-94B39EF2352F}" destId="{CBC9E32F-CBCC-4D54-93EF-78EC18BB7247}" srcOrd="6" destOrd="0" presId="urn:microsoft.com/office/officeart/2005/8/layout/radial6"/>
    <dgm:cxn modelId="{C047BBAC-AD27-4BDB-9990-0A0C1CC7514B}" type="presParOf" srcId="{B0C37B97-914B-49F2-84E5-94B39EF2352F}" destId="{E7F96276-3EE1-4ADD-8A86-33284F2F9568}" srcOrd="7" destOrd="0" presId="urn:microsoft.com/office/officeart/2005/8/layout/radial6"/>
    <dgm:cxn modelId="{C58B4C58-1608-48B1-9A18-C1B2F0A33707}" type="presParOf" srcId="{B0C37B97-914B-49F2-84E5-94B39EF2352F}" destId="{20057919-F917-4207-B4C9-E51DC789B39E}" srcOrd="8" destOrd="0" presId="urn:microsoft.com/office/officeart/2005/8/layout/radial6"/>
    <dgm:cxn modelId="{C99AAEC4-D308-4008-9670-24F5FC28210B}" type="presParOf" srcId="{B0C37B97-914B-49F2-84E5-94B39EF2352F}" destId="{7B8E769C-B8D3-497A-B597-C7CEBC955175}" srcOrd="9" destOrd="0" presId="urn:microsoft.com/office/officeart/2005/8/layout/radial6"/>
    <dgm:cxn modelId="{02089E4F-EA73-4B2F-818B-1BFA8376C1C7}" type="presParOf" srcId="{B0C37B97-914B-49F2-84E5-94B39EF2352F}" destId="{41A94AEF-B791-49B0-936E-9717345CB0D7}" srcOrd="10" destOrd="0" presId="urn:microsoft.com/office/officeart/2005/8/layout/radial6"/>
    <dgm:cxn modelId="{C5F16E23-280A-4194-8A1A-EE2A809EF79B}" type="presParOf" srcId="{B0C37B97-914B-49F2-84E5-94B39EF2352F}" destId="{140ECC0F-8023-4481-B5A0-C5FFD9C2C966}" srcOrd="11" destOrd="0" presId="urn:microsoft.com/office/officeart/2005/8/layout/radial6"/>
    <dgm:cxn modelId="{34E12D54-93C0-4DDD-A2C1-30EB647055A5}" type="presParOf" srcId="{B0C37B97-914B-49F2-84E5-94B39EF2352F}" destId="{9EB09817-B73A-47F9-86B1-1683F0EE9700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1/layout/InterconnectedBlockProcess">
  <dgm:title val="互连块状流程"/>
  <dgm:desc val="用于显示流程中的有序步骤。最适合少量的第一级文本和中等量的第二级文本。"/>
  <dgm:catLst>
    <dgm:cat type="process" pri="5500"/>
    <dgm:cat type="officeonline" pri="3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  <dgm:cxn modelId="70" srcId="0" destId="40" srcOrd="2" destOrd="0"/>
        <dgm:cxn modelId="42" srcId="40" destId="41" srcOrd="0" destOrd="0"/>
      </dgm:cxnLst>
      <dgm:bg/>
      <dgm:whole/>
    </dgm:dataModel>
  </dgm:clrData>
  <dgm:layoutNode name="Name0">
    <dgm:varLst>
      <dgm:chMax val="7"/>
      <dgm:chPref val="5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.127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5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Accent1" refType="w" fact="0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Child1" refType="w" fact="0.063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Parent1" refType="w" fact="0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.5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Child2" refType="w" fact="0.5635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Parent2" refType="w" fact="0.5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6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Accent1" refType="w" fact="0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Child1" refType="w" fact="0.0423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Parent1" refType="w" fact="0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Child2" refType="w" fact="0.3756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.6667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Child3" refType="w" fact="0.709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Parent3" refType="w" fact="0.6667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7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Accent1" refType="w" fact="0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Child1" refType="w" fact="0.0317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Parent1" refType="w" fact="0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2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Child2" refType="w" fact="0.2817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Parent2" refType="w" fact="0.2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Child3" refType="w" fact="0.5317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Parent3" refType="w" fact="0.5"/>
              <dgm:constr type="t" for="ch" forName="Parent3" refType="h" fact="0.0275"/>
              <dgm:constr type="w" for="ch" forName="Parent3" refType="w" fact="0.25"/>
              <dgm:constr type="h" for="ch" forName="Parent3" refType="h" fact="0.1622"/>
              <dgm:constr type="l" for="ch" forName="ChildAccent4" refType="w" fact="0.75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Child4" refType="w" fact="0.7817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Parent4" refType="w" fact="0.75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8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Accent1" refType="w" fact="0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Child1" refType="w" fact="0.0254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Parent1" refType="w" fact="0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2001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Child2" refType="w" fact="0.2255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Parent2" refType="w" fact="0.2001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Child3" refType="w" fact="0.4256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6003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Child4" refType="w" fact="0.6257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Parent4" refType="w" fact="0.6003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.7999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Child5" refType="w" fact="0.8253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Parent5" refType="w" fact="0.7999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9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Accent1" refType="w" fact="0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Child1" refType="w" fact="0.0212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Parent1" refType="w" fact="0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167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Child2" refType="w" fact="0.1888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Parent2" refType="w" fact="0.167"/>
              <dgm:constr type="t" for="ch" forName="Parent2" refType="h" fact="0.0923"/>
              <dgm:constr type="w" for="ch" forName="Parent2" refType="w" fact="0.167"/>
              <dgm:constr type="h" for="ch" forName="Parent2" refType="h" fact="0.1164"/>
              <dgm:constr type="l" for="ch" forName="ChildAccent3" refType="w" fact="0.333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Child3" refType="w" fact="0.3551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Parent3" refType="w" fact="0.3339"/>
              <dgm:constr type="t" for="ch" forName="Parent3" refType="h" fact="0.0698"/>
              <dgm:constr type="w" for="ch" forName="Parent3" refType="w" fact="0.167"/>
              <dgm:constr type="h" for="ch" forName="Parent3" refType="h" fact="0.1396"/>
              <dgm:constr type="l" for="ch" forName="ChildAccent4" refType="w" fact="0.500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Child4" refType="w" fact="0.5221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Parent4" refType="w" fact="0.501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6674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Child5" refType="w" fact="0.6886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Parent5" refType="w" fact="0.668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.833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Child6" refType="w" fact="0.8542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Parent6" refType="w" fact="0.835"/>
              <dgm:constr type="t" for="ch" forName="Parent6" refType="h" fact="0"/>
              <dgm:constr type="w" for="ch" forName="Parent6" refType="w" fact="0.165"/>
              <dgm:constr type="h" for="ch" forName="Parent6" refType="h" fact="0.2095"/>
            </dgm:constrLst>
          </dgm:if>
          <dgm:else name="Name10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Accent1" refType="w" fact="0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Child1" refType="w" fact="0.0182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Parent1" refType="w" fact="0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1432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Child2" refType="w" fact="0.1614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Parent2" refType="w" fact="0.1432"/>
              <dgm:constr type="t" for="ch" forName="Parent2" refType="h" fact="0.108"/>
              <dgm:constr type="w" for="ch" forName="Parent2" refType="w" fact="0.1432"/>
              <dgm:constr type="h" for="ch" forName="Parent2" refType="h" fact="0.1088"/>
              <dgm:constr type="l" for="ch" forName="ChildAccent3" refType="w" fact="0.2865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Child3" refType="w" fact="0.3047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Parent3" refType="w" fact="0.2865"/>
              <dgm:constr type="t" for="ch" forName="Parent3" refType="h" fact="0.087"/>
              <dgm:constr type="w" for="ch" forName="Parent3" refType="w" fact="0.143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Child4" refType="w" fact="0.4479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5726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Child5" refType="w" fact="0.5908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Parent5" refType="w" fact="0.5726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7147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Child6" refType="w" fact="0.7329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Parent6" refType="w" fact="0.716"/>
              <dgm:constr type="t" for="ch" forName="Parent6" refType="h" fact="0.0217"/>
              <dgm:constr type="w" for="ch" forName="Parent6" refType="w" fact="0.1424"/>
              <dgm:constr type="h" for="ch" forName="Parent6" refType="h" fact="0.1958"/>
              <dgm:constr type="l" for="ch" forName="ChildAccent7" refType="w" fact="0.8568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Child7" refType="w" fact="0.875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Parent7" refType="w" fact="0.8577"/>
              <dgm:constr type="t" for="ch" forName="Parent7" refType="h" fact="0"/>
              <dgm:constr type="w" for="ch" forName="Parent7" refType="w" fact="0.1423"/>
              <dgm:constr type="h" for="ch" forName="Parent7" refType="h" fact="0.2175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14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2" refType="w" fact="0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Child1" refType="w" fact="0.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ChildAccent1" refType="w" fact="0.5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Parent1" refType="w" fact="0.5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Parent2" refType="w" fact="0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15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3" refType="w" fact="0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Child2" refType="w" fact="0.3333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Child1" refType="w" fact="0.6667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ChildAccent1" refType="w" fact="0.6667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Parent1" refType="w" fact="0.6667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Parent3" refType="w" fact="0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16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4" refType="w" fact="0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Child3" refType="w" fact="0.25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Child2" refType="w" fact="0.5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Child1" refType="w" fact="0.75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ChildAccent1" refType="w" fact="0.75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Parent1" refType="w" fact="0.75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Parent2" refType="w" fact="0.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2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Parent3" refType="w" fact="0.25"/>
              <dgm:constr type="t" for="ch" forName="Parent3" refType="h" fact="0.0279"/>
              <dgm:constr type="w" for="ch" forName="Parent3" refType="w" fact="0.25"/>
              <dgm:constr type="h" for="ch" forName="Parent3" refType="h" fact="0.161"/>
              <dgm:constr type="l" for="ch" forName="ChildAccent4" refType="w" fact="0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Parent4" refType="w" fact="0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17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5" refType="w" fact="0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Child4" refType="w" fact="0.2001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Child3" refType="w" fact="0.4002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Child2" refType="w" fact="0.6003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Child1" refType="w" fact="0.7999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ChildAccent1" refType="w" fact="0.7999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Parent1" refType="w" fact="0.7999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6003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Parent2" refType="w" fact="0.6003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2001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Parent4" refType="w" fact="0.2001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Parent5" refType="w" fact="0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18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6" refType="w" fact="0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Child5" refType="w" fact="0.167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Child4" refType="w" fact="0.3339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Child3" refType="w" fact="0.5009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Child2" refType="w" fact="0.6674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Child1" refType="w" fact="0.833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ChildAccent1" refType="w" fact="0.833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Parent1" refType="w" fact="0.833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6674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Parent2" refType="w" fact="0.6674"/>
              <dgm:constr type="t" for="ch" forName="Parent2" refType="h" fact="0.0923"/>
              <dgm:constr type="w" for="ch" forName="Parent2" refType="w" fact="0.165"/>
              <dgm:constr type="h" for="ch" forName="Parent2" refType="h" fact="0.1164"/>
              <dgm:constr type="l" for="ch" forName="ChildAccent3" refType="w" fact="0.500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Parent3" refType="w" fact="0.5009"/>
              <dgm:constr type="t" for="ch" forName="Parent3" refType="h" fact="0.0698"/>
              <dgm:constr type="w" for="ch" forName="Parent3" refType="w" fact="0.166"/>
              <dgm:constr type="h" for="ch" forName="Parent3" refType="h" fact="0.1396"/>
              <dgm:constr type="l" for="ch" forName="ChildAccent4" refType="w" fact="0.333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Parent4" refType="w" fact="0.3339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167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Parent5" refType="w" fact="0.167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Parent6" refType="w" fact="0"/>
              <dgm:constr type="t" for="ch" forName="Parent6" refType="h" fact="0"/>
              <dgm:constr type="w" for="ch" forName="Parent6" refType="w" fact="0.167"/>
              <dgm:constr type="h" for="ch" forName="Parent6" refType="h" fact="0.2095"/>
            </dgm:constrLst>
          </dgm:if>
          <dgm:else name="Name19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7" refType="w" fact="0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Child6" refType="w" fact="0.1432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Child5" refType="w" fact="0.2865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Child4" refType="w" fact="0.4297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Child3" refType="w" fact="0.5726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Child2" refType="w" fact="0.7147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Child1" refType="w" fact="0.8568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ChildAccent1" refType="w" fact="0.8568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Parent1" refType="w" fact="0.8568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7147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Parent2" refType="w" fact="0.7147"/>
              <dgm:constr type="t" for="ch" forName="Parent2" refType="h" fact="0.108"/>
              <dgm:constr type="w" for="ch" forName="Parent2" refType="w" fact="0.1425"/>
              <dgm:constr type="h" for="ch" forName="Parent2" refType="h" fact="0.1088"/>
              <dgm:constr type="l" for="ch" forName="ChildAccent3" refType="w" fact="0.5726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Parent3" refType="w" fact="0.5726"/>
              <dgm:constr type="t" for="ch" forName="Parent3" refType="h" fact="0.087"/>
              <dgm:constr type="w" for="ch" forName="Parent3" refType="w" fact="0.14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2865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Parent5" refType="w" fact="0.2865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1432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Parent6" refType="w" fact="0.1432"/>
              <dgm:constr type="t" for="ch" forName="Parent6" refType="h" fact="0.0217"/>
              <dgm:constr type="w" for="ch" forName="Parent6" refType="w" fact="0.1432"/>
              <dgm:constr type="h" for="ch" forName="Parent6" refType="h" fact="0.1958"/>
              <dgm:constr type="l" for="ch" forName="ChildAccent7" refType="w" fact="0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Parent7" refType="w" fact="0"/>
              <dgm:constr type="t" for="ch" forName="Parent7" refType="h" fact="0"/>
              <dgm:constr type="w" for="ch" forName="Parent7" refType="w" fact="0.1432"/>
              <dgm:constr type="h" for="ch" forName="Parent7" refType="h" fact="0.2175"/>
            </dgm:constrLst>
          </dgm:else>
        </dgm:choose>
      </dgm:else>
    </dgm:choose>
    <dgm:forEach name="wrapper" axis="self" ptType="parTrans">
      <dgm:forEach name="accentRepeat" axis="self">
        <dgm:layoutNode name="ChildAccent" styleLbl="alignImgPlace1">
          <dgm:alg type="sp"/>
          <dgm:choose name="Name20">
            <dgm:if name="Name21" axis="followSib" ptType="node" func="cnt" op="equ" val="0">
              <dgm:shape xmlns:r="http://schemas.openxmlformats.org/officeDocument/2006/relationships" type="wedgeRectCallout" r:blip="">
                <dgm:adjLst>
                  <dgm:adj idx="1" val="0"/>
                  <dgm:adj idx="2" val="0"/>
                </dgm:adjLst>
              </dgm:shape>
            </dgm:if>
            <dgm:else name="Name22">
              <dgm:choose name="Name23">
                <dgm:if name="Name24" axis="precedSib" ptType="node" func="cnt" op="equ" val="6">
                  <dgm:shape xmlns:r="http://schemas.openxmlformats.org/officeDocument/2006/relationships" type="wedgeRectCallout" r:blip="">
                    <dgm:adjLst>
                      <dgm:adj idx="1" val="0"/>
                      <dgm:adj idx="2" val="0"/>
                    </dgm:adjLst>
                  </dgm:shape>
                </dgm:if>
                <dgm:else name="Name25">
                  <dgm:choose name="Name26">
                    <dgm:if name="Name27" func="var" arg="dir" op="equ" val="norm">
                      <dgm:shape xmlns:r="http://schemas.openxmlformats.org/officeDocument/2006/relationships" type="wedgeRectCallout" r:blip="">
                        <dgm:adjLst>
                          <dgm:adj idx="1" val="0.625"/>
                          <dgm:adj idx="2" val="0.2083"/>
                        </dgm:adjLst>
                      </dgm:shape>
                    </dgm:if>
                    <dgm:else name="Name28">
                      <dgm:shape xmlns:r="http://schemas.openxmlformats.org/officeDocument/2006/relationships" type="wedgeRectCallout" r:blip="">
                        <dgm:adjLst>
                          <dgm:adj idx="1" val="-0.625"/>
                          <dgm:adj idx="2" val="0.2083"/>
                        </dgm:adjLst>
                      </dgm:shape>
                    </dgm:else>
                  </dgm:choose>
                </dgm:else>
              </dgm:choose>
            </dgm:else>
          </dgm:choose>
          <dgm:presOf axis="des" ptType="node"/>
        </dgm:layoutNode>
      </dgm:forEach>
    </dgm:forEach>
    <dgm:forEach name="Name29" axis="ch" ptType="node" st="7" cnt="1">
      <dgm:layoutNode name="ChildAccent7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7" styleLbl="revTx">
        <dgm:varLst>
          <dgm:chMax val="0"/>
          <dgm:chPref val="0"/>
          <dgm:bulletEnabled val="1"/>
        </dgm:varLst>
        <dgm:choose name="Name31">
          <dgm:if name="Name3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7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4" axis="ch" ptType="node" st="6" cnt="1">
      <dgm:layoutNode name="ChildAccent6">
        <dgm:alg type="sp"/>
        <dgm:shape xmlns:r="http://schemas.openxmlformats.org/officeDocument/2006/relationships" r:blip="">
          <dgm:adjLst/>
        </dgm:shape>
        <dgm:presOf/>
        <dgm:constrLst/>
        <dgm:forEach name="Name35" ref="accentRepeat"/>
      </dgm:layoutNode>
      <dgm:layoutNode name="Child6" styleLbl="revTx">
        <dgm:varLst>
          <dgm:chMax val="0"/>
          <dgm:chPref val="0"/>
          <dgm:bulletEnabled val="1"/>
        </dgm:varLst>
        <dgm:choose name="Name36">
          <dgm:if name="Name3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6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9" axis="ch" ptType="node" st="5" cnt="1">
      <dgm:layoutNode name="Child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  <dgm:layoutNode name="Child5" styleLbl="revTx">
        <dgm:varLst>
          <dgm:chMax val="0"/>
          <dgm:chPref val="0"/>
          <dgm:bulletEnabled val="1"/>
        </dgm:varLst>
        <dgm:choose name="Name41">
          <dgm:if name="Name4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5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4" axis="ch" ptType="node" st="4" cnt="1">
      <dgm:layoutNode name="ChildAccent4">
        <dgm:alg type="sp"/>
        <dgm:shape xmlns:r="http://schemas.openxmlformats.org/officeDocument/2006/relationships" r:blip="">
          <dgm:adjLst/>
        </dgm:shape>
        <dgm:presOf/>
        <dgm:constrLst/>
        <dgm:forEach name="Name45" ref="accentRepeat"/>
      </dgm:layoutNode>
      <dgm:layoutNode name="Child4" styleLbl="revTx">
        <dgm:varLst>
          <dgm:chMax val="0"/>
          <dgm:chPref val="0"/>
          <dgm:bulletEnabled val="1"/>
        </dgm:varLst>
        <dgm:choose name="Name46">
          <dgm:if name="Name4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4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9" axis="ch" ptType="node" st="3" cnt="1">
      <dgm:layoutNode name="ChildAccent3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Child3" styleLbl="revTx">
        <dgm:varLst>
          <dgm:chMax val="0"/>
          <dgm:chPref val="0"/>
          <dgm:bulletEnabled val="1"/>
        </dgm:varLst>
        <dgm:choose name="Name51">
          <dgm:if name="Name5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3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4" axis="ch" ptType="node" st="2" cnt="1">
      <dgm:layoutNode name="ChildAccent2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  <dgm:layoutNode name="Child2" styleLbl="revTx">
        <dgm:varLst>
          <dgm:chMax val="0"/>
          <dgm:chPref val="0"/>
          <dgm:bulletEnabled val="1"/>
        </dgm:varLst>
        <dgm:choose name="Name56">
          <dgm:if name="Name5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2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9" axis="ch" ptType="node" cnt="1">
      <dgm:layoutNode name="ChildAccent1">
        <dgm:alg type="sp"/>
        <dgm:shape xmlns:r="http://schemas.openxmlformats.org/officeDocument/2006/relationships" r:blip="">
          <dgm:adjLst/>
        </dgm:shape>
        <dgm:presOf/>
        <dgm:constrLst/>
        <dgm:forEach name="Name60" ref="accentRepeat"/>
      </dgm:layoutNode>
      <dgm:layoutNode name="Child1" styleLbl="revTx">
        <dgm:varLst>
          <dgm:chMax val="0"/>
          <dgm:chPref val="0"/>
          <dgm:bulletEnabled val="1"/>
        </dgm:varLst>
        <dgm:choose name="Name61">
          <dgm:if name="Name6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6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1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9A5E65-3949-4A63-BDB8-0DCAEDEB5FD2}" type="datetimeFigureOut">
              <a:rPr lang="zh-CN" altLang="en-US" smtClean="0"/>
              <a:pPr/>
              <a:t>2018/9/3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F6DE41-3572-4AFF-A855-5E0CC54EB2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42242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F6DE41-3572-4AFF-A855-5E0CC54EB253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2120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F6DE41-3572-4AFF-A855-5E0CC54EB253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78868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快速得到信息，避免了视觉疲劳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F6DE41-3572-4AFF-A855-5E0CC54EB253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259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对角线"/>
          <p:cNvGrpSpPr/>
          <p:nvPr/>
        </p:nvGrpSpPr>
        <p:grpSpPr>
          <a:xfrm>
            <a:off x="7518401" y="4145282"/>
            <a:ext cx="4687338" cy="2731407"/>
            <a:chOff x="5638800" y="3108960"/>
            <a:chExt cx="3515503" cy="2048555"/>
          </a:xfrm>
        </p:grpSpPr>
        <p:cxnSp>
          <p:nvCxnSpPr>
            <p:cNvPr id="14" name="直接连接符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5" name="基线"/>
          <p:cNvGrpSpPr/>
          <p:nvPr/>
        </p:nvGrpSpPr>
        <p:grpSpPr>
          <a:xfrm>
            <a:off x="-8918" y="6057150"/>
            <a:ext cx="5500158" cy="820207"/>
            <a:chOff x="-6689" y="4553748"/>
            <a:chExt cx="4125119" cy="615155"/>
          </a:xfrm>
        </p:grpSpPr>
        <p:sp>
          <p:nvSpPr>
            <p:cNvPr id="9" name="任意多边形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任意多边形(F)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任意多边形(F)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25600" y="584201"/>
            <a:ext cx="8737600" cy="2000251"/>
          </a:xfrm>
        </p:spPr>
        <p:txBody>
          <a:bodyPr rtlCol="0">
            <a:normAutofit/>
          </a:bodyPr>
          <a:lstStyle>
            <a:lvl1pPr algn="l" rtl="0">
              <a:defRPr sz="5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25600" y="2616200"/>
            <a:ext cx="8737600" cy="1752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0949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 smtClean="0"/>
              <a:t>单击此处编辑母版副标题样式</a:t>
            </a:r>
            <a:endParaRPr lang="zh-CN" altLang="en-US" dirty="0"/>
          </a:p>
        </p:txBody>
      </p:sp>
      <p:sp>
        <p:nvSpPr>
          <p:cNvPr id="22" name="日期占位符 2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77F85DC-1288-4599-A55D-7AEFF4694EA6}" type="datetimeFigureOut">
              <a:rPr lang="zh-CN" altLang="en-US" smtClean="0"/>
              <a:pPr/>
              <a:t>2018/9/3</a:t>
            </a:fld>
            <a:endParaRPr lang="zh-CN" altLang="en-US"/>
          </a:p>
        </p:txBody>
      </p:sp>
      <p:sp>
        <p:nvSpPr>
          <p:cNvPr id="23" name="页脚占位符 2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24" name="幻灯片编号占位符 2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39DDD86-CC11-4140-AA2E-75838F4B300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</a:p>
          <a:p>
            <a:pPr lvl="1" rtl="0"/>
            <a:r>
              <a:rPr lang="zh-CN" altLang="en-US" smtClean="0"/>
              <a:t>第二级</a:t>
            </a:r>
          </a:p>
          <a:p>
            <a:pPr lvl="2" rtl="0"/>
            <a:r>
              <a:rPr lang="zh-CN" altLang="en-US" smtClean="0"/>
              <a:t>第三级</a:t>
            </a:r>
          </a:p>
          <a:p>
            <a:pPr lvl="3" rtl="0"/>
            <a:r>
              <a:rPr lang="zh-CN" altLang="en-US" smtClean="0"/>
              <a:t>第四级</a:t>
            </a:r>
          </a:p>
          <a:p>
            <a:pPr lvl="4" rtl="0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77F85DC-1288-4599-A55D-7AEFF4694EA6}" type="datetimeFigureOut">
              <a:rPr lang="zh-CN" altLang="en-US" smtClean="0"/>
              <a:pPr/>
              <a:t>2018/9/3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439DDD86-CC11-4140-AA2E-75838F4B300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839200" y="584200"/>
            <a:ext cx="2743200" cy="5588000"/>
          </a:xfrm>
        </p:spPr>
        <p:txBody>
          <a:bodyPr vert="eaVert" rtlCol="0"/>
          <a:lstStyle/>
          <a:p>
            <a:pPr rt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1219200" y="584200"/>
            <a:ext cx="7416800" cy="55880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zh-CN" altLang="en-US" smtClean="0"/>
              <a:t>单击此处编辑母版文本样式</a:t>
            </a:r>
          </a:p>
          <a:p>
            <a:pPr lvl="1" rtl="0"/>
            <a:r>
              <a:rPr lang="zh-CN" altLang="en-US" smtClean="0"/>
              <a:t>第二级</a:t>
            </a:r>
          </a:p>
          <a:p>
            <a:pPr lvl="2" rtl="0"/>
            <a:r>
              <a:rPr lang="zh-CN" altLang="en-US" smtClean="0"/>
              <a:t>第三级</a:t>
            </a:r>
          </a:p>
          <a:p>
            <a:pPr lvl="3" rtl="0"/>
            <a:r>
              <a:rPr lang="zh-CN" altLang="en-US" smtClean="0"/>
              <a:t>第四级</a:t>
            </a:r>
          </a:p>
          <a:p>
            <a:pPr lvl="4" rtl="0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77F85DC-1288-4599-A55D-7AEFF4694EA6}" type="datetimeFigureOut">
              <a:rPr lang="zh-CN" altLang="en-US" smtClean="0"/>
              <a:pPr/>
              <a:t>2018/9/3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439DDD86-CC11-4140-AA2E-75838F4B300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zh-CN" altLang="en-US" smtClean="0"/>
              <a:t>单击此处编辑母版文本样式</a:t>
            </a:r>
          </a:p>
          <a:p>
            <a:pPr lvl="1" rtl="0"/>
            <a:r>
              <a:rPr lang="zh-CN" altLang="en-US" smtClean="0"/>
              <a:t>第二级</a:t>
            </a:r>
          </a:p>
          <a:p>
            <a:pPr lvl="2" rtl="0"/>
            <a:r>
              <a:rPr lang="zh-CN" altLang="en-US" smtClean="0"/>
              <a:t>第三级</a:t>
            </a:r>
          </a:p>
          <a:p>
            <a:pPr lvl="3" rtl="0"/>
            <a:r>
              <a:rPr lang="zh-CN" altLang="en-US" smtClean="0"/>
              <a:t>第四级</a:t>
            </a:r>
          </a:p>
          <a:p>
            <a:pPr lvl="4" rtl="0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77F85DC-1288-4599-A55D-7AEFF4694EA6}" type="datetimeFigureOut">
              <a:rPr lang="zh-CN" altLang="en-US" smtClean="0"/>
              <a:pPr/>
              <a:t>2018/9/3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439DDD86-CC11-4140-AA2E-75838F4B300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对角线"/>
          <p:cNvGrpSpPr/>
          <p:nvPr/>
        </p:nvGrpSpPr>
        <p:grpSpPr>
          <a:xfrm>
            <a:off x="7518401" y="4145282"/>
            <a:ext cx="4687338" cy="2731407"/>
            <a:chOff x="5638800" y="3108960"/>
            <a:chExt cx="3515503" cy="2048555"/>
          </a:xfrm>
        </p:grpSpPr>
        <p:cxnSp>
          <p:nvCxnSpPr>
            <p:cNvPr id="12" name="直接连接符​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直接连接符​​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5601" y="2209802"/>
            <a:ext cx="8940800" cy="2764335"/>
          </a:xfrm>
        </p:spPr>
        <p:txBody>
          <a:bodyPr rtlCol="0" anchor="b">
            <a:normAutofit/>
          </a:bodyPr>
          <a:lstStyle>
            <a:lvl1pPr algn="l" rtl="0">
              <a:defRPr sz="5400" b="0" cap="none" baseline="0"/>
            </a:lvl1pPr>
          </a:lstStyle>
          <a:p>
            <a:pPr rt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25600" y="4951267"/>
            <a:ext cx="7071361" cy="1220933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l" rtl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77F85DC-1288-4599-A55D-7AEFF4694EA6}" type="datetimeFigureOut">
              <a:rPr lang="zh-CN" altLang="en-US" smtClean="0"/>
              <a:pPr/>
              <a:t>2018/9/3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439DDD86-CC11-4140-AA2E-75838F4B300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219201" y="1706880"/>
            <a:ext cx="5080000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</a:p>
          <a:p>
            <a:pPr lvl="1" rtl="0"/>
            <a:r>
              <a:rPr lang="zh-CN" altLang="en-US" smtClean="0"/>
              <a:t>第二级</a:t>
            </a:r>
          </a:p>
          <a:p>
            <a:pPr lvl="2" rtl="0"/>
            <a:r>
              <a:rPr lang="zh-CN" altLang="en-US" smtClean="0"/>
              <a:t>第三级</a:t>
            </a:r>
          </a:p>
          <a:p>
            <a:pPr lvl="3" rtl="0"/>
            <a:r>
              <a:rPr lang="zh-CN" altLang="en-US" smtClean="0"/>
              <a:t>第四级</a:t>
            </a:r>
          </a:p>
          <a:p>
            <a:pPr lvl="4" rtl="0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02401" y="1706880"/>
            <a:ext cx="5080000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/>
            </a:lvl8pPr>
            <a:lvl9pPr algn="l" rtl="0">
              <a:defRPr sz="2000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</a:p>
          <a:p>
            <a:pPr lvl="1" rtl="0"/>
            <a:r>
              <a:rPr lang="zh-CN" altLang="en-US" smtClean="0"/>
              <a:t>第二级</a:t>
            </a:r>
          </a:p>
          <a:p>
            <a:pPr lvl="2" rtl="0"/>
            <a:r>
              <a:rPr lang="zh-CN" altLang="en-US" smtClean="0"/>
              <a:t>第三级</a:t>
            </a:r>
          </a:p>
          <a:p>
            <a:pPr lvl="3" rtl="0"/>
            <a:r>
              <a:rPr lang="zh-CN" altLang="en-US" smtClean="0"/>
              <a:t>第四级</a:t>
            </a:r>
          </a:p>
          <a:p>
            <a:pPr lvl="4" rtl="0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77F85DC-1288-4599-A55D-7AEFF4694EA6}" type="datetimeFigureOut">
              <a:rPr lang="zh-CN" altLang="en-US" smtClean="0"/>
              <a:pPr/>
              <a:t>2018/9/3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439DDD86-CC11-4140-AA2E-75838F4B300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19200" y="1701800"/>
            <a:ext cx="5084064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19201" y="2717800"/>
            <a:ext cx="5080000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</a:p>
          <a:p>
            <a:pPr lvl="1" rtl="0"/>
            <a:r>
              <a:rPr lang="zh-CN" altLang="en-US" smtClean="0"/>
              <a:t>第二级</a:t>
            </a:r>
          </a:p>
          <a:p>
            <a:pPr lvl="2" rtl="0"/>
            <a:r>
              <a:rPr lang="zh-CN" altLang="en-US" smtClean="0"/>
              <a:t>第三级</a:t>
            </a:r>
          </a:p>
          <a:p>
            <a:pPr lvl="3" rtl="0"/>
            <a:r>
              <a:rPr lang="zh-CN" altLang="en-US" smtClean="0"/>
              <a:t>第四级</a:t>
            </a:r>
          </a:p>
          <a:p>
            <a:pPr lvl="4" rtl="0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498336" y="1701800"/>
            <a:ext cx="5084064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502401" y="2717800"/>
            <a:ext cx="5080000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 baseline="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</a:p>
          <a:p>
            <a:pPr lvl="1" rtl="0"/>
            <a:r>
              <a:rPr lang="zh-CN" altLang="en-US" smtClean="0"/>
              <a:t>第二级</a:t>
            </a:r>
          </a:p>
          <a:p>
            <a:pPr lvl="2" rtl="0"/>
            <a:r>
              <a:rPr lang="zh-CN" altLang="en-US" smtClean="0"/>
              <a:t>第三级</a:t>
            </a:r>
          </a:p>
          <a:p>
            <a:pPr lvl="3" rtl="0"/>
            <a:r>
              <a:rPr lang="zh-CN" altLang="en-US" smtClean="0"/>
              <a:t>第四级</a:t>
            </a:r>
          </a:p>
          <a:p>
            <a:pPr lvl="4" rtl="0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77F85DC-1288-4599-A55D-7AEFF4694EA6}" type="datetimeFigureOut">
              <a:rPr lang="zh-CN" altLang="en-US" smtClean="0"/>
              <a:pPr/>
              <a:t>2018/9/3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439DDD86-CC11-4140-AA2E-75838F4B300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77F85DC-1288-4599-A55D-7AEFF4694EA6}" type="datetimeFigureOut">
              <a:rPr lang="zh-CN" altLang="en-US" smtClean="0"/>
              <a:pPr/>
              <a:t>2018/9/3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439DDD86-CC11-4140-AA2E-75838F4B300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77F85DC-1288-4599-A55D-7AEFF4694EA6}" type="datetimeFigureOut">
              <a:rPr lang="zh-CN" altLang="en-US" smtClean="0"/>
              <a:pPr/>
              <a:t>2018/9/3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439DDD86-CC11-4140-AA2E-75838F4B300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9200" y="1701800"/>
            <a:ext cx="4064000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219200" y="4241800"/>
            <a:ext cx="4064000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486400" y="584200"/>
            <a:ext cx="6096001" cy="558800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</a:p>
          <a:p>
            <a:pPr lvl="1" rtl="0"/>
            <a:r>
              <a:rPr lang="zh-CN" altLang="en-US" smtClean="0"/>
              <a:t>第二级</a:t>
            </a:r>
          </a:p>
          <a:p>
            <a:pPr lvl="2" rtl="0"/>
            <a:r>
              <a:rPr lang="zh-CN" altLang="en-US" smtClean="0"/>
              <a:t>第三级</a:t>
            </a:r>
          </a:p>
          <a:p>
            <a:pPr lvl="3" rtl="0"/>
            <a:r>
              <a:rPr lang="zh-CN" altLang="en-US" smtClean="0"/>
              <a:t>第四级</a:t>
            </a:r>
          </a:p>
          <a:p>
            <a:pPr lvl="4" rtl="0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77F85DC-1288-4599-A55D-7AEFF4694EA6}" type="datetimeFigureOut">
              <a:rPr lang="zh-CN" altLang="en-US" smtClean="0"/>
              <a:pPr/>
              <a:t>2018/9/3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439DDD86-CC11-4140-AA2E-75838F4B300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9200" y="1701800"/>
            <a:ext cx="4064000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219200" y="4241800"/>
            <a:ext cx="4064000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图片占位符 2" descr="为添加图像预留的空占位符。单击占位符，选择要添加的图像。"/>
          <p:cNvSpPr>
            <a:spLocks noGrp="1"/>
          </p:cNvSpPr>
          <p:nvPr>
            <p:ph type="pic" idx="1"/>
          </p:nvPr>
        </p:nvSpPr>
        <p:spPr>
          <a:xfrm>
            <a:off x="5486400" y="584200"/>
            <a:ext cx="6096001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l" rtl="0">
              <a:buNone/>
              <a:defRPr sz="2800"/>
            </a:lvl1pPr>
            <a:lvl2pPr marL="609493" indent="0" algn="l" rtl="0">
              <a:buNone/>
              <a:defRPr sz="3700"/>
            </a:lvl2pPr>
            <a:lvl3pPr marL="1218987" indent="0" algn="l" rtl="0">
              <a:buNone/>
              <a:defRPr sz="3200"/>
            </a:lvl3pPr>
            <a:lvl4pPr marL="1828480" indent="0" algn="l" rtl="0">
              <a:buNone/>
              <a:defRPr sz="2700"/>
            </a:lvl4pPr>
            <a:lvl5pPr marL="2437973" indent="0" algn="l" rtl="0">
              <a:buNone/>
              <a:defRPr sz="2700"/>
            </a:lvl5pPr>
            <a:lvl6pPr marL="3047467" indent="0" algn="l" rtl="0">
              <a:buNone/>
              <a:defRPr sz="2700"/>
            </a:lvl6pPr>
            <a:lvl7pPr marL="3656960" indent="0" algn="l" rtl="0">
              <a:buNone/>
              <a:defRPr sz="2700"/>
            </a:lvl7pPr>
            <a:lvl8pPr marL="4266453" indent="0" algn="l" rtl="0">
              <a:buNone/>
              <a:defRPr sz="2700"/>
            </a:lvl8pPr>
            <a:lvl9pPr marL="4875947" indent="0" algn="l" rtl="0">
              <a:buNone/>
              <a:defRPr sz="2700"/>
            </a:lvl9pPr>
          </a:lstStyle>
          <a:p>
            <a:pPr rtl="0"/>
            <a:r>
              <a:rPr lang="zh-CN" altLang="en-US" smtClean="0"/>
              <a:t>单击图标添加图片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77F85DC-1288-4599-A55D-7AEFF4694EA6}" type="datetimeFigureOut">
              <a:rPr lang="zh-CN" altLang="en-US" smtClean="0"/>
              <a:pPr/>
              <a:t>2018/9/3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439DDD86-CC11-4140-AA2E-75838F4B300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左侧行"/>
          <p:cNvGrpSpPr/>
          <p:nvPr/>
        </p:nvGrpSpPr>
        <p:grpSpPr>
          <a:xfrm>
            <a:off x="-15874" y="-3174"/>
            <a:ext cx="820207" cy="5229225"/>
            <a:chOff x="-11906" y="-2381"/>
            <a:chExt cx="615155" cy="3921919"/>
          </a:xfrm>
        </p:grpSpPr>
        <p:sp>
          <p:nvSpPr>
            <p:cNvPr id="10" name="任意多边形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任意多边形(F)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任意多边形(F)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219201" y="274637"/>
            <a:ext cx="10363200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19201" y="1701797"/>
            <a:ext cx="10363200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zh-CN" altLang="en-US" dirty="0"/>
              <a:t>编辑母版文本样式</a:t>
            </a:r>
          </a:p>
          <a:p>
            <a:pPr lvl="1" rtl="0"/>
            <a:r>
              <a:rPr lang="zh-CN" altLang="en-US" dirty="0"/>
              <a:t>第二级</a:t>
            </a:r>
          </a:p>
          <a:p>
            <a:pPr lvl="2" rtl="0"/>
            <a:r>
              <a:rPr lang="zh-CN" altLang="en-US" dirty="0"/>
              <a:t>第三级</a:t>
            </a:r>
          </a:p>
          <a:p>
            <a:pPr lvl="3" rtl="0"/>
            <a:r>
              <a:rPr lang="zh-CN" altLang="en-US" dirty="0"/>
              <a:t>第四级</a:t>
            </a:r>
          </a:p>
          <a:p>
            <a:pPr lvl="4" rtl="0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219200" y="6356353"/>
            <a:ext cx="22352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77F85DC-1288-4599-A55D-7AEFF4694EA6}" type="datetimeFigureOut">
              <a:rPr lang="zh-CN" altLang="en-US" smtClean="0"/>
              <a:pPr/>
              <a:t>2018/9/3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454401" y="6356353"/>
            <a:ext cx="52832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 rtl="0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566401" y="6356353"/>
            <a:ext cx="10160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 rtl="0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39DDD86-CC11-4140-AA2E-75838F4B300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 algn="ctr"/>
            <a:r>
              <a:rPr lang="zh-CN" altLang="zh-CN" sz="6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近似</a:t>
            </a:r>
            <a:r>
              <a:rPr lang="zh-CN" altLang="zh-CN" sz="6600" dirty="0">
                <a:latin typeface="楷体" panose="02010609060101010101" pitchFamily="49" charset="-122"/>
                <a:ea typeface="楷体" panose="02010609060101010101" pitchFamily="49" charset="-122"/>
              </a:rPr>
              <a:t>新闻</a:t>
            </a:r>
            <a:r>
              <a:rPr lang="zh-CN" altLang="zh-CN" sz="6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搜索</a:t>
            </a:r>
            <a:r>
              <a:rPr lang="en-US" altLang="zh-CN" sz="6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/>
            </a:r>
            <a:br>
              <a:rPr lang="en-US" altLang="zh-CN" sz="6600" dirty="0" smtClean="0">
                <a:latin typeface="楷体" panose="02010609060101010101" pitchFamily="49" charset="-122"/>
                <a:ea typeface="楷体" panose="02010609060101010101" pitchFamily="49" charset="-122"/>
              </a:rPr>
            </a:br>
            <a:r>
              <a:rPr lang="zh-CN" altLang="zh-CN" sz="6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及</a:t>
            </a:r>
            <a:r>
              <a:rPr lang="zh-CN" altLang="zh-CN" sz="6600" dirty="0">
                <a:latin typeface="楷体" panose="02010609060101010101" pitchFamily="49" charset="-122"/>
                <a:ea typeface="楷体" panose="02010609060101010101" pitchFamily="49" charset="-122"/>
              </a:rPr>
              <a:t>正负面</a:t>
            </a:r>
            <a:r>
              <a:rPr lang="zh-CN" altLang="zh-CN" sz="6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评价</a:t>
            </a:r>
            <a:endParaRPr lang="zh-CN" altLang="en-US" sz="66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78206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0238933"/>
              </p:ext>
            </p:extLst>
          </p:nvPr>
        </p:nvGraphicFramePr>
        <p:xfrm>
          <a:off x="878004" y="2575256"/>
          <a:ext cx="10704396" cy="1981200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5352198"/>
                <a:gridCol w="5352198"/>
              </a:tblGrid>
              <a:tr h="3200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4000" b="0" dirty="0" smtClean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已有方式</a:t>
                      </a:r>
                      <a:endParaRPr lang="zh-CN" altLang="en-US" sz="4000" b="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4000" b="0" dirty="0" smtClean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存在问题</a:t>
                      </a:r>
                      <a:endParaRPr lang="zh-CN" altLang="en-US" sz="4000" b="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r>
                        <a:rPr lang="zh-CN" altLang="en-US" sz="3600" b="0" dirty="0" smtClean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神经网络判别</a:t>
                      </a:r>
                      <a:endParaRPr lang="zh-CN" altLang="en-US" sz="3600" b="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 smtClean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缺少文字判别的研究</a:t>
                      </a:r>
                      <a:endParaRPr lang="zh-CN" altLang="en-US" sz="3600" b="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r>
                        <a:rPr lang="zh-CN" altLang="en-US" sz="3600" b="0" dirty="0" smtClean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关键词库判别</a:t>
                      </a:r>
                      <a:endParaRPr lang="zh-CN" altLang="en-US" sz="3600" b="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 smtClean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缺少对文章整体的把握</a:t>
                      </a:r>
                      <a:endParaRPr lang="zh-CN" altLang="en-US" sz="3600" b="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6479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4147554" y="1927622"/>
            <a:ext cx="3957851" cy="4023360"/>
          </a:xfrm>
        </p:spPr>
        <p:txBody>
          <a:bodyPr>
            <a:noAutofit/>
          </a:bodyPr>
          <a:lstStyle/>
          <a:p>
            <a:pPr algn="ctr"/>
            <a:endParaRPr lang="en-US" altLang="zh-CN" sz="3600" dirty="0" smtClean="0">
              <a:ea typeface="楷体" panose="02010609060101010101" pitchFamily="49" charset="-122"/>
            </a:endParaRPr>
          </a:p>
        </p:txBody>
      </p:sp>
      <p:graphicFrame>
        <p:nvGraphicFramePr>
          <p:cNvPr id="6" name="内容占位符 7" descr="射线循环显示组中 4 个任务之间的关系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8571569"/>
              </p:ext>
            </p:extLst>
          </p:nvPr>
        </p:nvGraphicFramePr>
        <p:xfrm>
          <a:off x="1608881" y="300943"/>
          <a:ext cx="8773610" cy="63892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6312099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研究可行性</a:t>
            </a:r>
            <a:r>
              <a:rPr lang="en-US" altLang="zh-CN" dirty="0" smtClean="0">
                <a:latin typeface="仿宋" pitchFamily="49" charset="-122"/>
                <a:ea typeface="仿宋" pitchFamily="49" charset="-122"/>
              </a:rPr>
              <a:t>·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目前成果</a:t>
            </a:r>
            <a:endParaRPr lang="zh-CN" altLang="en-US" dirty="0">
              <a:latin typeface="仿宋" pitchFamily="49" charset="-122"/>
              <a:ea typeface="仿宋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Step1</a:t>
            </a:r>
            <a:r>
              <a:rPr lang="zh-CN" altLang="en-US" dirty="0" smtClean="0"/>
              <a:t>：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获取网址</a:t>
            </a:r>
            <a:endParaRPr lang="en-US" altLang="zh-CN" dirty="0" smtClean="0">
              <a:latin typeface="仿宋" pitchFamily="49" charset="-122"/>
              <a:ea typeface="仿宋" pitchFamily="49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rcRect t="4883"/>
          <a:stretch>
            <a:fillRect/>
          </a:stretch>
        </p:blipFill>
        <p:spPr>
          <a:xfrm>
            <a:off x="3172458" y="274637"/>
            <a:ext cx="6456686" cy="6193371"/>
          </a:xfrm>
          <a:prstGeom prst="rect">
            <a:avLst/>
          </a:prstGeom>
        </p:spPr>
      </p:pic>
      <p:pic>
        <p:nvPicPr>
          <p:cNvPr id="5" name="20180523_18134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2854" y="274637"/>
            <a:ext cx="11203587" cy="61933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1078" y="431379"/>
            <a:ext cx="5629275" cy="5676900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目前成果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8" name="20180523_181830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2747" y="445027"/>
            <a:ext cx="10370583" cy="5732884"/>
          </a:xfrm>
        </p:spPr>
      </p:pic>
    </p:spTree>
    <p:extLst>
      <p:ext uri="{BB962C8B-B14F-4D97-AF65-F5344CB8AC3E}">
        <p14:creationId xmlns:p14="http://schemas.microsoft.com/office/powerpoint/2010/main" val="344636972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180"/>
            <a:ext cx="12192000" cy="649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51217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华文仿宋" pitchFamily="2" charset="-122"/>
                <a:ea typeface="华文仿宋" pitchFamily="2" charset="-122"/>
              </a:rPr>
              <a:t>学习组 回判</a:t>
            </a:r>
            <a:endParaRPr lang="zh-CN" altLang="en-US" dirty="0">
              <a:latin typeface="华文仿宋" pitchFamily="2" charset="-122"/>
              <a:ea typeface="华文仿宋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内容占位符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23"/>
          <a:stretch>
            <a:fillRect/>
          </a:stretch>
        </p:blipFill>
        <p:spPr>
          <a:xfrm>
            <a:off x="4558631" y="1082351"/>
            <a:ext cx="5718645" cy="463537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5898" y="464023"/>
            <a:ext cx="5960806" cy="60112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0180"/>
            <a:ext cx="12192000" cy="649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02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研究可行性</a:t>
            </a:r>
            <a:r>
              <a:rPr lang="en-US" altLang="zh-CN" dirty="0" smtClean="0">
                <a:latin typeface="仿宋" pitchFamily="49" charset="-122"/>
                <a:ea typeface="仿宋" pitchFamily="49" charset="-122"/>
              </a:rPr>
              <a:t>·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目前成果</a:t>
            </a:r>
            <a:endParaRPr lang="zh-CN" altLang="en-US" dirty="0">
              <a:latin typeface="仿宋" pitchFamily="49" charset="-122"/>
              <a:ea typeface="仿宋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Step2</a:t>
            </a:r>
            <a:r>
              <a:rPr lang="zh-CN" altLang="en-US" dirty="0" smtClean="0"/>
              <a:t>：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提取关键词</a:t>
            </a:r>
            <a:endParaRPr lang="en-US" altLang="zh-CN" dirty="0" smtClean="0">
              <a:latin typeface="仿宋" pitchFamily="49" charset="-122"/>
              <a:ea typeface="仿宋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华文宋体" pitchFamily="2" charset="-122"/>
                <a:ea typeface="华文宋体" pitchFamily="2" charset="-122"/>
              </a:rPr>
              <a:t>方式一 </a:t>
            </a:r>
            <a:r>
              <a:rPr lang="en-US" altLang="zh-CN" dirty="0" err="1" smtClean="0">
                <a:latin typeface="华文宋体" pitchFamily="2" charset="-122"/>
                <a:ea typeface="华文宋体" pitchFamily="2" charset="-122"/>
              </a:rPr>
              <a:t>jieba</a:t>
            </a:r>
            <a:r>
              <a:rPr lang="zh-CN" altLang="en-US" dirty="0" smtClean="0">
                <a:latin typeface="华文宋体" pitchFamily="2" charset="-122"/>
                <a:ea typeface="华文宋体" pitchFamily="2" charset="-122"/>
              </a:rPr>
              <a:t>模块</a:t>
            </a:r>
            <a:endParaRPr lang="zh-CN" altLang="en-US" dirty="0">
              <a:latin typeface="华文宋体" pitchFamily="2" charset="-122"/>
              <a:ea typeface="华文宋体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停止词表</a:t>
            </a:r>
            <a:endParaRPr lang="zh-CN" altLang="en-US" dirty="0">
              <a:latin typeface="仿宋" pitchFamily="49" charset="-122"/>
              <a:ea typeface="仿宋" pitchFamily="49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480346" y="1524777"/>
            <a:ext cx="7000875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华文仿宋" pitchFamily="2" charset="-122"/>
                <a:ea typeface="华文仿宋" pitchFamily="2" charset="-122"/>
              </a:rPr>
              <a:t>方式二 </a:t>
            </a:r>
            <a:r>
              <a:rPr lang="en-US" altLang="zh-CN" dirty="0" err="1" smtClean="0">
                <a:latin typeface="华文仿宋" pitchFamily="2" charset="-122"/>
                <a:ea typeface="华文仿宋" pitchFamily="2" charset="-122"/>
              </a:rPr>
              <a:t>wordcloud</a:t>
            </a:r>
            <a:r>
              <a:rPr lang="zh-CN" altLang="en-US" dirty="0" smtClean="0">
                <a:latin typeface="华文仿宋" pitchFamily="2" charset="-122"/>
                <a:ea typeface="华文仿宋" pitchFamily="2" charset="-122"/>
              </a:rPr>
              <a:t>模块</a:t>
            </a:r>
            <a:endParaRPr lang="zh-CN" altLang="en-US" dirty="0">
              <a:latin typeface="华文仿宋" pitchFamily="2" charset="-122"/>
              <a:ea typeface="华文仿宋" pitchFamily="2" charset="-122"/>
            </a:endParaRPr>
          </a:p>
        </p:txBody>
      </p:sp>
      <p:pic>
        <p:nvPicPr>
          <p:cNvPr id="4" name="内容占位符 3" descr="Figure_1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3600" y="1586218"/>
            <a:ext cx="9568988" cy="4839316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9201" y="274637"/>
            <a:ext cx="10363200" cy="3440836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演</a:t>
            </a:r>
            <a:r>
              <a:rPr lang="en-US" altLang="zh-CN" dirty="0" smtClean="0">
                <a:latin typeface="仿宋" pitchFamily="49" charset="-122"/>
                <a:ea typeface="仿宋" pitchFamily="49" charset="-122"/>
              </a:rPr>
              <a:t/>
            </a:r>
            <a:br>
              <a:rPr lang="en-US" altLang="zh-CN" dirty="0" smtClean="0">
                <a:latin typeface="仿宋" pitchFamily="49" charset="-122"/>
                <a:ea typeface="仿宋" pitchFamily="49" charset="-122"/>
              </a:rPr>
            </a:b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讲</a:t>
            </a:r>
            <a:r>
              <a:rPr lang="en-US" altLang="zh-CN" dirty="0" smtClean="0">
                <a:latin typeface="仿宋" pitchFamily="49" charset="-122"/>
                <a:ea typeface="仿宋" pitchFamily="49" charset="-122"/>
              </a:rPr>
              <a:t/>
            </a:r>
            <a:br>
              <a:rPr lang="en-US" altLang="zh-CN" dirty="0" smtClean="0">
                <a:latin typeface="仿宋" pitchFamily="49" charset="-122"/>
                <a:ea typeface="仿宋" pitchFamily="49" charset="-122"/>
              </a:rPr>
            </a:b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大</a:t>
            </a:r>
            <a:r>
              <a:rPr lang="en-US" altLang="zh-CN" dirty="0" smtClean="0">
                <a:latin typeface="仿宋" pitchFamily="49" charset="-122"/>
                <a:ea typeface="仿宋" pitchFamily="49" charset="-122"/>
              </a:rPr>
              <a:t/>
            </a:r>
            <a:br>
              <a:rPr lang="en-US" altLang="zh-CN" dirty="0" smtClean="0">
                <a:latin typeface="仿宋" pitchFamily="49" charset="-122"/>
                <a:ea typeface="仿宋" pitchFamily="49" charset="-122"/>
              </a:rPr>
            </a:b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纲</a:t>
            </a:r>
            <a:endParaRPr lang="zh-CN" altLang="en-US" dirty="0">
              <a:latin typeface="仿宋" pitchFamily="49" charset="-122"/>
              <a:ea typeface="仿宋" pitchFamily="49" charset="-122"/>
            </a:endParaRP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4147554" y="1927622"/>
            <a:ext cx="3957851" cy="4023360"/>
          </a:xfrm>
        </p:spPr>
        <p:txBody>
          <a:bodyPr>
            <a:noAutofit/>
          </a:bodyPr>
          <a:lstStyle/>
          <a:p>
            <a:pPr algn="ctr"/>
            <a:endParaRPr lang="en-US" altLang="zh-CN" sz="3600" dirty="0" smtClean="0">
              <a:ea typeface="楷体" panose="02010609060101010101" pitchFamily="49" charset="-122"/>
            </a:endParaRPr>
          </a:p>
        </p:txBody>
      </p:sp>
      <p:graphicFrame>
        <p:nvGraphicFramePr>
          <p:cNvPr id="6" name="内容占位符 4" descr="交错流程显示由上到下排列的 3 个任务，并使用 2 个向下箭头表示从任务 1 到任务 2 以及任务 2 到任务 3。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19095768"/>
              </p:ext>
            </p:extLst>
          </p:nvPr>
        </p:nvGraphicFramePr>
        <p:xfrm>
          <a:off x="4004841" y="544011"/>
          <a:ext cx="7782728" cy="56629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973258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用户体验提升</a:t>
            </a:r>
            <a:endParaRPr lang="zh-CN" altLang="en-US" dirty="0">
              <a:latin typeface="仿宋" pitchFamily="49" charset="-122"/>
              <a:ea typeface="仿宋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err="1" smtClean="0">
                <a:latin typeface="华文楷体" pitchFamily="2" charset="-122"/>
                <a:ea typeface="华文楷体" pitchFamily="2" charset="-122"/>
                <a:cs typeface="Arial Unicode MS" pitchFamily="34" charset="-122"/>
              </a:rPr>
              <a:t>Wordcloud</a:t>
            </a:r>
            <a:endParaRPr lang="en-US" altLang="zh-CN" sz="3600" dirty="0" smtClean="0">
              <a:latin typeface="华文楷体" pitchFamily="2" charset="-122"/>
              <a:ea typeface="华文楷体" pitchFamily="2" charset="-122"/>
              <a:cs typeface="Arial Unicode MS" pitchFamily="34" charset="-122"/>
            </a:endParaRPr>
          </a:p>
          <a:p>
            <a:r>
              <a:rPr lang="zh-CN" altLang="en-US" sz="3600" dirty="0" smtClean="0">
                <a:latin typeface="华文楷体" pitchFamily="2" charset="-122"/>
                <a:ea typeface="华文楷体" pitchFamily="2" charset="-122"/>
                <a:cs typeface="Arial Unicode MS" pitchFamily="34" charset="-122"/>
              </a:rPr>
              <a:t>图片</a:t>
            </a:r>
            <a:endParaRPr lang="zh-CN" altLang="en-US" sz="3600" dirty="0">
              <a:latin typeface="华文楷体" pitchFamily="2" charset="-122"/>
              <a:ea typeface="华文楷体" pitchFamily="2" charset="-122"/>
              <a:cs typeface="Arial Unicode MS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894" y="1701800"/>
            <a:ext cx="4731812" cy="4462463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华文仿宋" pitchFamily="2" charset="-122"/>
                <a:ea typeface="华文仿宋" pitchFamily="2" charset="-122"/>
              </a:rPr>
              <a:t>专业软件制作结果</a:t>
            </a:r>
            <a:endParaRPr lang="zh-CN" altLang="en-US" dirty="0">
              <a:latin typeface="华文仿宋" pitchFamily="2" charset="-122"/>
              <a:ea typeface="华文仿宋" pitchFamily="2" charset="-122"/>
            </a:endParaRPr>
          </a:p>
        </p:txBody>
      </p:sp>
      <p:graphicFrame>
        <p:nvGraphicFramePr>
          <p:cNvPr id="6" name="内容占位符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462648"/>
              </p:ext>
            </p:extLst>
          </p:nvPr>
        </p:nvGraphicFramePr>
        <p:xfrm>
          <a:off x="2347414" y="289967"/>
          <a:ext cx="1801506" cy="61547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00753"/>
                <a:gridCol w="900753"/>
              </a:tblGrid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500" u="none" strike="noStrike" dirty="0">
                          <a:effectLst/>
                        </a:rPr>
                        <a:t>江歌</a:t>
                      </a:r>
                      <a:endParaRPr lang="zh-CN" alt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30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500" u="none" strike="noStrike">
                          <a:effectLst/>
                        </a:rPr>
                        <a:t>11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22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500" u="none" strike="noStrike">
                          <a:effectLst/>
                        </a:rPr>
                        <a:t>2017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18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500" u="none" strike="noStrike">
                          <a:effectLst/>
                        </a:rPr>
                        <a:t>百科</a:t>
                      </a:r>
                      <a:endParaRPr lang="zh-CN" alt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15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500" u="none" strike="noStrike">
                          <a:effectLst/>
                        </a:rPr>
                        <a:t>陈世峰</a:t>
                      </a:r>
                      <a:endParaRPr lang="zh-CN" alt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13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500" u="none" strike="noStrike">
                          <a:effectLst/>
                        </a:rPr>
                        <a:t>日本</a:t>
                      </a:r>
                      <a:endParaRPr lang="zh-CN" alt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13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500" u="none" strike="noStrike">
                          <a:effectLst/>
                        </a:rPr>
                        <a:t>母亲</a:t>
                      </a:r>
                      <a:endParaRPr lang="zh-CN" alt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 dirty="0">
                          <a:effectLst/>
                        </a:rPr>
                        <a:t>11</a:t>
                      </a:r>
                      <a:endParaRPr lang="en-US" altLang="zh-CN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500" u="none" strike="noStrike">
                          <a:effectLst/>
                        </a:rPr>
                        <a:t>遇害案</a:t>
                      </a:r>
                      <a:endParaRPr lang="zh-CN" alt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10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500" u="none" strike="noStrike">
                          <a:effectLst/>
                        </a:rPr>
                        <a:t>刘鑫</a:t>
                      </a:r>
                      <a:endParaRPr lang="zh-CN" alt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10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500" u="none" strike="noStrike">
                          <a:effectLst/>
                        </a:rPr>
                        <a:t>引用</a:t>
                      </a:r>
                      <a:endParaRPr lang="zh-CN" alt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10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500" u="none" strike="noStrike">
                          <a:effectLst/>
                        </a:rPr>
                        <a:t>日期</a:t>
                      </a:r>
                      <a:endParaRPr lang="zh-CN" alt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10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500" u="none" strike="noStrike">
                          <a:effectLst/>
                        </a:rPr>
                        <a:t>编辑</a:t>
                      </a:r>
                      <a:endParaRPr lang="zh-CN" alt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9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500" u="none" strike="noStrike">
                          <a:effectLst/>
                        </a:rPr>
                        <a:t>留日</a:t>
                      </a:r>
                      <a:endParaRPr lang="zh-CN" alt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9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500" u="none" strike="noStrike">
                          <a:effectLst/>
                        </a:rPr>
                        <a:t>女生</a:t>
                      </a:r>
                      <a:endParaRPr lang="zh-CN" alt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9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500" u="none" strike="noStrike">
                          <a:effectLst/>
                        </a:rPr>
                        <a:t>词条</a:t>
                      </a:r>
                      <a:endParaRPr lang="zh-CN" alt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8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500" u="none" strike="noStrike">
                          <a:effectLst/>
                        </a:rPr>
                        <a:t>前男友</a:t>
                      </a:r>
                      <a:endParaRPr lang="zh-CN" alt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8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500" u="none" strike="noStrike">
                          <a:effectLst/>
                        </a:rPr>
                        <a:t>12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8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500" u="none" strike="noStrike">
                          <a:effectLst/>
                        </a:rPr>
                        <a:t>案件</a:t>
                      </a:r>
                      <a:endParaRPr lang="zh-CN" alt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8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500" u="none" strike="noStrike">
                          <a:effectLst/>
                        </a:rPr>
                        <a:t>东京</a:t>
                      </a:r>
                      <a:endParaRPr lang="zh-CN" alt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7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500" u="none" strike="noStrike">
                          <a:effectLst/>
                        </a:rPr>
                        <a:t>嫌疑人</a:t>
                      </a:r>
                      <a:endParaRPr lang="zh-CN" alt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7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500" u="none" strike="noStrike">
                          <a:effectLst/>
                        </a:rPr>
                        <a:t>2016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6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500" u="none" strike="noStrike">
                          <a:effectLst/>
                        </a:rPr>
                        <a:t>留学生</a:t>
                      </a:r>
                      <a:endParaRPr lang="zh-CN" alt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6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500" u="none" strike="noStrike">
                          <a:effectLst/>
                        </a:rPr>
                        <a:t>20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6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500" u="none" strike="noStrike">
                          <a:effectLst/>
                        </a:rPr>
                        <a:t>犯罪</a:t>
                      </a:r>
                      <a:endParaRPr lang="zh-CN" alt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>
                          <a:effectLst/>
                        </a:rPr>
                        <a:t>6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  <a:tr h="24619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500" u="none" strike="noStrike">
                          <a:effectLst/>
                        </a:rPr>
                        <a:t>24</a:t>
                      </a:r>
                      <a:endParaRPr lang="en-US" altLang="zh-CN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500" u="none" strike="noStrike" dirty="0">
                          <a:effectLst/>
                        </a:rPr>
                        <a:t>5</a:t>
                      </a:r>
                      <a:endParaRPr lang="en-US" altLang="zh-CN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074" marR="14074" marT="14074" marB="0" anchor="b"/>
                </a:tc>
              </a:tr>
            </a:tbl>
          </a:graphicData>
        </a:graphic>
      </p:graphicFrame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8259779"/>
              </p:ext>
            </p:extLst>
          </p:nvPr>
        </p:nvGraphicFramePr>
        <p:xfrm>
          <a:off x="7478971" y="102045"/>
          <a:ext cx="1842450" cy="64558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21225"/>
                <a:gridCol w="921225"/>
              </a:tblGrid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中国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5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管辖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5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室友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5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现场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5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>
                          <a:effectLst/>
                        </a:rPr>
                        <a:t>14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5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江歌案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4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帮助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4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社会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4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中野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4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请愿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4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签名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4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发布会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4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公民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4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软弱无力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4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无知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4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谴责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4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道德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4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以为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4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凶手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4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历史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3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知识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3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合作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3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法律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3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池袋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>
                          <a:effectLst/>
                        </a:rPr>
                        <a:t>3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  <a:tr h="25108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>
                          <a:effectLst/>
                        </a:rPr>
                        <a:t>解读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600" u="none" strike="noStrike" dirty="0">
                          <a:effectLst/>
                        </a:rPr>
                        <a:t>3</a:t>
                      </a:r>
                      <a:endParaRPr lang="en-US" altLang="zh-CN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94" marR="14394" marT="14394" marB="0" anchor="b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4643"/>
            <a:ext cx="12192000" cy="6488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640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预期研究成果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1134603" y="1946283"/>
            <a:ext cx="10058400" cy="4023360"/>
          </a:xfrm>
        </p:spPr>
        <p:txBody>
          <a:bodyPr>
            <a:noAutofit/>
          </a:bodyPr>
          <a:lstStyle/>
          <a:p>
            <a:pPr algn="ctr"/>
            <a:r>
              <a:rPr lang="en-US" altLang="zh-CN" sz="3200" dirty="0" err="1" smtClean="0">
                <a:ea typeface="楷体" panose="02010609060101010101" pitchFamily="49" charset="-122"/>
              </a:rPr>
              <a:t>Jieba</a:t>
            </a:r>
            <a:r>
              <a:rPr lang="zh-CN" altLang="en-US" sz="3200" dirty="0" smtClean="0">
                <a:ea typeface="楷体" panose="02010609060101010101" pitchFamily="49" charset="-122"/>
              </a:rPr>
              <a:t>、</a:t>
            </a:r>
            <a:r>
              <a:rPr lang="en-US" altLang="zh-CN" sz="3200" dirty="0" err="1" smtClean="0">
                <a:ea typeface="楷体" panose="02010609060101010101" pitchFamily="49" charset="-122"/>
              </a:rPr>
              <a:t>worldcould</a:t>
            </a:r>
            <a:r>
              <a:rPr lang="zh-CN" altLang="en-US" sz="3200" dirty="0" smtClean="0">
                <a:ea typeface="楷体" panose="02010609060101010101" pitchFamily="49" charset="-122"/>
              </a:rPr>
              <a:t>部分</a:t>
            </a:r>
            <a:endParaRPr lang="en-US" altLang="zh-CN" sz="3200" dirty="0" smtClean="0">
              <a:ea typeface="楷体" panose="02010609060101010101" pitchFamily="49" charset="-122"/>
            </a:endParaRPr>
          </a:p>
          <a:p>
            <a:pPr algn="ctr"/>
            <a:r>
              <a:rPr lang="zh-CN" altLang="en-US" sz="3200" dirty="0" smtClean="0">
                <a:ea typeface="楷体" panose="02010609060101010101" pitchFamily="49" charset="-122"/>
              </a:rPr>
              <a:t>精准定位思想内涵</a:t>
            </a:r>
            <a:endParaRPr lang="en-US" altLang="zh-CN" sz="3200" dirty="0" smtClean="0">
              <a:ea typeface="楷体" panose="02010609060101010101" pitchFamily="49" charset="-122"/>
            </a:endParaRPr>
          </a:p>
          <a:p>
            <a:pPr algn="ctr"/>
            <a:r>
              <a:rPr lang="zh-CN" altLang="en-US" sz="3200" dirty="0" smtClean="0">
                <a:ea typeface="楷体" panose="02010609060101010101" pitchFamily="49" charset="-122"/>
              </a:rPr>
              <a:t>美观、可视化</a:t>
            </a:r>
            <a:endParaRPr lang="en-US" altLang="zh-CN" sz="3200" dirty="0" smtClean="0">
              <a:ea typeface="楷体" panose="02010609060101010101" pitchFamily="49" charset="-122"/>
            </a:endParaRPr>
          </a:p>
          <a:p>
            <a:pPr algn="ctr"/>
            <a:endParaRPr lang="en-US" altLang="zh-CN" sz="3200" dirty="0" smtClean="0">
              <a:ea typeface="楷体" panose="02010609060101010101" pitchFamily="49" charset="-122"/>
            </a:endParaRPr>
          </a:p>
          <a:p>
            <a:pPr algn="ctr"/>
            <a:r>
              <a:rPr lang="en-US" altLang="zh-CN" sz="3200" dirty="0" err="1" smtClean="0">
                <a:ea typeface="楷体" panose="02010609060101010101" pitchFamily="49" charset="-122"/>
              </a:rPr>
              <a:t>TensorFlow</a:t>
            </a:r>
            <a:r>
              <a:rPr lang="zh-CN" altLang="en-US" sz="3200" dirty="0" smtClean="0">
                <a:ea typeface="楷体" panose="02010609060101010101" pitchFamily="49" charset="-122"/>
              </a:rPr>
              <a:t>部分</a:t>
            </a:r>
            <a:endParaRPr lang="en-US" altLang="zh-CN" sz="3200" dirty="0" smtClean="0">
              <a:ea typeface="楷体" panose="02010609060101010101" pitchFamily="49" charset="-122"/>
            </a:endParaRPr>
          </a:p>
          <a:p>
            <a:pPr algn="ctr"/>
            <a:r>
              <a:rPr lang="zh-CN" altLang="en-US" sz="3200" dirty="0" smtClean="0">
                <a:ea typeface="楷体" panose="02010609060101010101" pitchFamily="49" charset="-122"/>
              </a:rPr>
              <a:t>实现在有人输入少量训练集的条件下</a:t>
            </a:r>
            <a:endParaRPr lang="en-US" altLang="zh-CN" sz="3200" dirty="0" smtClean="0">
              <a:ea typeface="楷体" panose="02010609060101010101" pitchFamily="49" charset="-122"/>
            </a:endParaRPr>
          </a:p>
          <a:p>
            <a:pPr algn="ctr"/>
            <a:r>
              <a:rPr lang="zh-CN" altLang="en-US" sz="3200" dirty="0" smtClean="0">
                <a:ea typeface="楷体" panose="02010609060101010101" pitchFamily="49" charset="-122"/>
              </a:rPr>
              <a:t>进行大量数据的判别</a:t>
            </a:r>
            <a:endParaRPr lang="en-US" altLang="zh-CN" sz="3200" dirty="0" smtClean="0">
              <a:ea typeface="楷体" panose="02010609060101010101" pitchFamily="49" charset="-122"/>
            </a:endParaRPr>
          </a:p>
          <a:p>
            <a:pPr algn="ctr"/>
            <a:endParaRPr lang="en-US" altLang="zh-CN" sz="3200" dirty="0" smtClean="0">
              <a:ea typeface="楷体" panose="02010609060101010101" pitchFamily="49" charset="-122"/>
            </a:endParaRPr>
          </a:p>
          <a:p>
            <a:pPr algn="ctr"/>
            <a:endParaRPr lang="en-US" altLang="zh-CN" sz="3200" dirty="0" smtClean="0"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352364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谢谢！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0028199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研究背景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3186829" y="1927622"/>
            <a:ext cx="6640051" cy="4023360"/>
          </a:xfrm>
        </p:spPr>
        <p:txBody>
          <a:bodyPr>
            <a:noAutofit/>
          </a:bodyPr>
          <a:lstStyle/>
          <a:p>
            <a:pPr algn="ctr"/>
            <a:r>
              <a:rPr lang="zh-CN" altLang="en-US" sz="3600" dirty="0" smtClean="0">
                <a:ea typeface="楷体" panose="02010609060101010101" pitchFamily="49" charset="-122"/>
              </a:rPr>
              <a:t>文章获取的简便性</a:t>
            </a:r>
            <a:endParaRPr lang="en-US" altLang="zh-CN" sz="3600" dirty="0" smtClean="0">
              <a:ea typeface="楷体" panose="02010609060101010101" pitchFamily="49" charset="-122"/>
            </a:endParaRPr>
          </a:p>
          <a:p>
            <a:pPr algn="ctr"/>
            <a:r>
              <a:rPr lang="zh-CN" altLang="en-US" sz="3600" dirty="0">
                <a:ea typeface="楷体" panose="02010609060101010101" pitchFamily="49" charset="-122"/>
              </a:rPr>
              <a:t>负面文章的过滤</a:t>
            </a:r>
            <a:endParaRPr lang="en-US" altLang="zh-CN" sz="3600" dirty="0">
              <a:ea typeface="楷体" panose="02010609060101010101" pitchFamily="49" charset="-122"/>
            </a:endParaRPr>
          </a:p>
          <a:p>
            <a:pPr algn="ctr"/>
            <a:endParaRPr lang="en-US" altLang="zh-CN" sz="3600" dirty="0" smtClean="0"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073340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研究意义</a:t>
            </a:r>
            <a:endParaRPr lang="zh-CN" altLang="en-US" dirty="0">
              <a:latin typeface="仿宋" pitchFamily="49" charset="-122"/>
              <a:ea typeface="仿宋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方便人们快速阅读（让人读起来更开心）、查找资料</a:t>
            </a:r>
            <a:endParaRPr lang="en-US" altLang="zh-CN" dirty="0" smtClean="0">
              <a:latin typeface="仿宋" pitchFamily="49" charset="-122"/>
              <a:ea typeface="仿宋" pitchFamily="49" charset="-122"/>
            </a:endParaRPr>
          </a:p>
          <a:p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监督管理</a:t>
            </a:r>
            <a:r>
              <a:rPr lang="en-US" altLang="zh-CN" dirty="0" smtClean="0">
                <a:latin typeface="仿宋" pitchFamily="49" charset="-122"/>
                <a:ea typeface="仿宋" pitchFamily="49" charset="-122"/>
              </a:rPr>
              <a:t>-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分离信息（如：给儿童合适的信息）</a:t>
            </a:r>
            <a:endParaRPr lang="zh-CN" altLang="en-US" dirty="0">
              <a:latin typeface="仿宋" pitchFamily="49" charset="-122"/>
              <a:ea typeface="仿宋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研究内容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4147554" y="1927622"/>
            <a:ext cx="3957851" cy="4023360"/>
          </a:xfrm>
        </p:spPr>
        <p:txBody>
          <a:bodyPr>
            <a:noAutofit/>
          </a:bodyPr>
          <a:lstStyle/>
          <a:p>
            <a:pPr algn="ctr"/>
            <a:endParaRPr lang="en-US" altLang="zh-CN" sz="3600" dirty="0" smtClean="0"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284638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graphicFrame>
        <p:nvGraphicFramePr>
          <p:cNvPr id="4" name="内容占位符 3" descr="垂直项目符号列表显示垂直排列的 3 个组，且每组下显示有项目要点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8659441"/>
              </p:ext>
            </p:extLst>
          </p:nvPr>
        </p:nvGraphicFramePr>
        <p:xfrm>
          <a:off x="1293812" y="567174"/>
          <a:ext cx="7364051" cy="57989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文献综述</a:t>
            </a:r>
            <a:endParaRPr lang="zh-CN" altLang="en-US" dirty="0">
              <a:latin typeface="仿宋" pitchFamily="49" charset="-122"/>
              <a:ea typeface="仿宋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文献综述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3117148" y="2025887"/>
            <a:ext cx="10058400" cy="4023360"/>
          </a:xfrm>
        </p:spPr>
        <p:txBody>
          <a:bodyPr>
            <a:noAutofit/>
          </a:bodyPr>
          <a:lstStyle/>
          <a:p>
            <a:pPr algn="ctr"/>
            <a:r>
              <a:rPr lang="zh-CN" altLang="en-US" sz="3600" dirty="0" smtClean="0">
                <a:ea typeface="楷体" panose="02010609060101010101" pitchFamily="49" charset="-122"/>
              </a:rPr>
              <a:t>有较多的关于图像正负面判别的研究</a:t>
            </a:r>
            <a:endParaRPr lang="en-US" altLang="zh-CN" sz="3600" dirty="0" smtClean="0">
              <a:ea typeface="楷体" panose="02010609060101010101" pitchFamily="49" charset="-122"/>
            </a:endParaRPr>
          </a:p>
          <a:p>
            <a:pPr algn="ctr"/>
            <a:endParaRPr lang="en-US" altLang="zh-CN" sz="3600" dirty="0" smtClean="0">
              <a:ea typeface="楷体" panose="02010609060101010101" pitchFamily="49" charset="-122"/>
            </a:endParaRPr>
          </a:p>
          <a:p>
            <a:pPr algn="ctr"/>
            <a:r>
              <a:rPr lang="zh-CN" altLang="en-US" sz="3600" dirty="0" smtClean="0">
                <a:ea typeface="楷体" panose="02010609060101010101" pitchFamily="49" charset="-122"/>
              </a:rPr>
              <a:t>姜</a:t>
            </a:r>
            <a:r>
              <a:rPr lang="zh-CN" altLang="en-US" sz="3600" dirty="0">
                <a:ea typeface="楷体" panose="02010609060101010101" pitchFamily="49" charset="-122"/>
              </a:rPr>
              <a:t>新</a:t>
            </a:r>
            <a:r>
              <a:rPr lang="zh-CN" altLang="en-US" sz="3600" dirty="0" smtClean="0">
                <a:ea typeface="楷体" panose="02010609060101010101" pitchFamily="49" charset="-122"/>
              </a:rPr>
              <a:t>猛</a:t>
            </a:r>
            <a:r>
              <a:rPr lang="en-US" altLang="zh-CN" sz="3600" dirty="0" smtClean="0">
                <a:ea typeface="楷体" panose="02010609060101010101" pitchFamily="49" charset="-122"/>
              </a:rPr>
              <a:t>《</a:t>
            </a:r>
            <a:r>
              <a:rPr lang="zh-CN" altLang="en-US" sz="3600" dirty="0" smtClean="0">
                <a:ea typeface="楷体" panose="02010609060101010101" pitchFamily="49" charset="-122"/>
              </a:rPr>
              <a:t>基于</a:t>
            </a:r>
            <a:r>
              <a:rPr lang="en-US" altLang="zh-CN" sz="3600" dirty="0">
                <a:ea typeface="楷体" panose="02010609060101010101" pitchFamily="49" charset="-122"/>
              </a:rPr>
              <a:t>TensorFlow</a:t>
            </a:r>
            <a:r>
              <a:rPr lang="zh-CN" altLang="en-US" sz="3600" dirty="0" smtClean="0">
                <a:ea typeface="楷体" panose="02010609060101010101" pitchFamily="49" charset="-122"/>
              </a:rPr>
              <a:t>的</a:t>
            </a:r>
            <a:endParaRPr lang="en-US" altLang="zh-CN" sz="3600" dirty="0" smtClean="0">
              <a:ea typeface="楷体" panose="02010609060101010101" pitchFamily="49" charset="-122"/>
            </a:endParaRPr>
          </a:p>
          <a:p>
            <a:pPr algn="ctr"/>
            <a:r>
              <a:rPr lang="zh-CN" altLang="en-US" sz="3600" dirty="0" smtClean="0">
                <a:ea typeface="楷体" panose="02010609060101010101" pitchFamily="49" charset="-122"/>
              </a:rPr>
              <a:t>卷积</a:t>
            </a:r>
            <a:r>
              <a:rPr lang="zh-CN" altLang="en-US" sz="3600" dirty="0">
                <a:ea typeface="楷体" panose="02010609060101010101" pitchFamily="49" charset="-122"/>
              </a:rPr>
              <a:t>神经网络的应用</a:t>
            </a:r>
            <a:r>
              <a:rPr lang="zh-CN" altLang="en-US" sz="3600" dirty="0" smtClean="0">
                <a:ea typeface="楷体" panose="02010609060101010101" pitchFamily="49" charset="-122"/>
              </a:rPr>
              <a:t>研究</a:t>
            </a:r>
            <a:r>
              <a:rPr lang="en-US" altLang="zh-CN" sz="3600" dirty="0" smtClean="0">
                <a:ea typeface="楷体" panose="02010609060101010101" pitchFamily="49" charset="-122"/>
              </a:rPr>
              <a:t>》</a:t>
            </a:r>
          </a:p>
          <a:p>
            <a:pPr algn="ctr"/>
            <a:endParaRPr lang="en-US" altLang="zh-CN" sz="3600" dirty="0" smtClean="0">
              <a:ea typeface="楷体" panose="02010609060101010101" pitchFamily="49" charset="-122"/>
            </a:endParaRPr>
          </a:p>
          <a:p>
            <a:pPr algn="ctr"/>
            <a:r>
              <a:rPr lang="zh-CN" altLang="en-US" sz="3600" dirty="0">
                <a:ea typeface="楷体" panose="02010609060101010101" pitchFamily="49" charset="-122"/>
              </a:rPr>
              <a:t>缺少对文字判别的研究</a:t>
            </a:r>
            <a:endParaRPr lang="en-US" altLang="zh-CN" sz="3600" dirty="0">
              <a:ea typeface="楷体" panose="02010609060101010101" pitchFamily="49" charset="-122"/>
            </a:endParaRPr>
          </a:p>
          <a:p>
            <a:pPr algn="ctr"/>
            <a:endParaRPr lang="en-US" altLang="zh-CN" sz="3600" dirty="0" smtClean="0">
              <a:ea typeface="楷体" panose="02010609060101010101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/>
          <a:srcRect l="23955" t="23063" r="40560" b="13505"/>
          <a:stretch/>
        </p:blipFill>
        <p:spPr>
          <a:xfrm>
            <a:off x="122828" y="1927622"/>
            <a:ext cx="4326341" cy="412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41796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1219201" y="-304113"/>
            <a:ext cx="10363200" cy="1223963"/>
          </a:xfrm>
        </p:spPr>
        <p:txBody>
          <a:bodyPr/>
          <a:lstStyle/>
          <a:p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文献综述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1097280" y="1927622"/>
            <a:ext cx="10058399" cy="402336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endParaRPr lang="en-US" altLang="zh-CN" sz="3600" dirty="0">
              <a:ea typeface="楷体" panose="02010609060101010101" pitchFamily="49" charset="-122"/>
            </a:endParaRPr>
          </a:p>
          <a:p>
            <a:pPr algn="ctr"/>
            <a:endParaRPr lang="en-US" altLang="zh-CN" sz="3600" dirty="0" smtClean="0">
              <a:ea typeface="楷体" panose="02010609060101010101" pitchFamily="49" charset="-122"/>
            </a:endParaRPr>
          </a:p>
        </p:txBody>
      </p:sp>
      <p:graphicFrame>
        <p:nvGraphicFramePr>
          <p:cNvPr id="6" name="内容占位符 4" descr="互相联系的一组流程，显示某一流程中 3 个步骤的顺序及其任务描述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1692283"/>
              </p:ext>
            </p:extLst>
          </p:nvPr>
        </p:nvGraphicFramePr>
        <p:xfrm>
          <a:off x="1111170" y="373704"/>
          <a:ext cx="10277354" cy="6275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2252492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技术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33220_TF02787990" id="{B92BC9B5-738B-4CC2-8CA1-E55E4DE48376}" vid="{E13EDB6E-3155-482C-B196-DB94B90BA714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TM02900769[[fn=回顾]]</Template>
  <TotalTime>504</TotalTime>
  <Words>366</Words>
  <Application>Microsoft Office PowerPoint</Application>
  <PresentationFormat>宽屏</PresentationFormat>
  <Paragraphs>173</Paragraphs>
  <Slides>25</Slides>
  <Notes>3</Notes>
  <HiddenSlides>0</HiddenSlides>
  <MMClips>2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9" baseType="lpstr">
      <vt:lpstr>Arial Unicode MS</vt:lpstr>
      <vt:lpstr>Microsoft YaHei UI</vt:lpstr>
      <vt:lpstr>仿宋</vt:lpstr>
      <vt:lpstr>华文仿宋</vt:lpstr>
      <vt:lpstr>华文楷体</vt:lpstr>
      <vt:lpstr>华文宋体</vt:lpstr>
      <vt:lpstr>楷体</vt:lpstr>
      <vt:lpstr>宋体</vt:lpstr>
      <vt:lpstr>微软雅黑</vt:lpstr>
      <vt:lpstr>幼圆</vt:lpstr>
      <vt:lpstr>Arial</vt:lpstr>
      <vt:lpstr>Calibri</vt:lpstr>
      <vt:lpstr>Times New Roman</vt:lpstr>
      <vt:lpstr>技术 16x9</vt:lpstr>
      <vt:lpstr>近似新闻搜索 及正负面评价</vt:lpstr>
      <vt:lpstr>演 讲 大 纲</vt:lpstr>
      <vt:lpstr>研究背景</vt:lpstr>
      <vt:lpstr>研究意义</vt:lpstr>
      <vt:lpstr>研究内容</vt:lpstr>
      <vt:lpstr>PowerPoint 演示文稿</vt:lpstr>
      <vt:lpstr>文献综述</vt:lpstr>
      <vt:lpstr>文献综述</vt:lpstr>
      <vt:lpstr>文献综述</vt:lpstr>
      <vt:lpstr>PowerPoint 演示文稿</vt:lpstr>
      <vt:lpstr>PowerPoint 演示文稿</vt:lpstr>
      <vt:lpstr>研究可行性·目前成果</vt:lpstr>
      <vt:lpstr>目前成果</vt:lpstr>
      <vt:lpstr>PowerPoint 演示文稿</vt:lpstr>
      <vt:lpstr>学习组 回判</vt:lpstr>
      <vt:lpstr>PowerPoint 演示文稿</vt:lpstr>
      <vt:lpstr>研究可行性·目前成果</vt:lpstr>
      <vt:lpstr>方式一 jieba模块</vt:lpstr>
      <vt:lpstr>方式二 wordcloud模块</vt:lpstr>
      <vt:lpstr>用户体验提升</vt:lpstr>
      <vt:lpstr>PowerPoint 演示文稿</vt:lpstr>
      <vt:lpstr>专业软件制作结果</vt:lpstr>
      <vt:lpstr>PowerPoint 演示文稿</vt:lpstr>
      <vt:lpstr>预期研究成果</vt:lpstr>
      <vt:lpstr>谢谢！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探究宜居城市 的合理评判标准</dc:title>
  <dc:creator>amin</dc:creator>
  <cp:lastModifiedBy>Windows 用户</cp:lastModifiedBy>
  <cp:revision>69</cp:revision>
  <dcterms:created xsi:type="dcterms:W3CDTF">2017-12-08T12:38:13Z</dcterms:created>
  <dcterms:modified xsi:type="dcterms:W3CDTF">2018-09-03T04:25:25Z</dcterms:modified>
</cp:coreProperties>
</file>

<file path=docProps/thumbnail.jpeg>
</file>